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3.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60" r:id="rId1"/>
    <p:sldMasterId id="2147483762" r:id="rId2"/>
    <p:sldMasterId id="2147483763" r:id="rId3"/>
    <p:sldMasterId id="2147483764" r:id="rId4"/>
  </p:sldMasterIdLst>
  <p:notesMasterIdLst>
    <p:notesMasterId r:id="rId17"/>
  </p:notesMasterIdLst>
  <p:sldIdLst>
    <p:sldId id="256" r:id="rId5"/>
    <p:sldId id="287" r:id="rId6"/>
    <p:sldId id="297" r:id="rId7"/>
    <p:sldId id="288" r:id="rId8"/>
    <p:sldId id="289" r:id="rId9"/>
    <p:sldId id="290" r:id="rId10"/>
    <p:sldId id="291" r:id="rId11"/>
    <p:sldId id="292" r:id="rId12"/>
    <p:sldId id="293" r:id="rId13"/>
    <p:sldId id="294" r:id="rId14"/>
    <p:sldId id="295" r:id="rId15"/>
    <p:sldId id="296" r:id="rId16"/>
  </p:sldIdLst>
  <p:sldSz cx="9144000" cy="5143500" type="screen16x9"/>
  <p:notesSz cx="6858000" cy="9144000"/>
  <p:embeddedFontLst>
    <p:embeddedFont>
      <p:font typeface="Calibri" panose="020F0502020204030204" pitchFamily="34" charset="0"/>
      <p:regular r:id="rId18"/>
      <p:bold r:id="rId19"/>
      <p:italic r:id="rId20"/>
      <p:boldItalic r:id="rId21"/>
    </p:embeddedFont>
    <p:embeddedFont>
      <p:font typeface="Google Sans" pitchFamily="2" charset="0"/>
      <p:regular r:id="rId22"/>
      <p:bold r:id="rId23"/>
      <p:italic r:id="rId24"/>
      <p:boldItalic r:id="rId25"/>
    </p:embeddedFont>
    <p:embeddedFont>
      <p:font typeface="Google Sans Medium" pitchFamily="2" charset="0"/>
      <p:regular r:id="rId26"/>
      <p:bold r:id="rId27"/>
      <p:italic r:id="rId28"/>
      <p:boldItalic r:id="rId29"/>
    </p:embeddedFont>
    <p:embeddedFont>
      <p:font typeface="Google Sans SemiBold" pitchFamily="2" charset="0"/>
      <p:regular r:id="rId30"/>
      <p:bold r:id="rId31"/>
      <p:italic r:id="rId32"/>
      <p:boldItalic r:id="rId33"/>
    </p:embeddedFont>
    <p:embeddedFont>
      <p:font typeface="Google Sans Text" panose="020B0603030502040204" pitchFamily="34" charset="0"/>
      <p:regular r:id="rId34"/>
      <p:bold r:id="rId35"/>
      <p:italic r:id="rId36"/>
      <p:boldItalic r:id="rId37"/>
    </p:embeddedFont>
    <p:embeddedFont>
      <p:font typeface="Helvetica Neue Light" panose="02000403000000020004" pitchFamily="2" charset="0"/>
      <p:regular r:id="rId38"/>
      <p:bold r:id="rId39"/>
      <p:italic r:id="rId40"/>
      <p:boldItalic r:id="rId41"/>
    </p:embeddedFont>
    <p:embeddedFont>
      <p:font typeface="Roboto" panose="02000000000000000000" pitchFamily="2"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56" d="100"/>
          <a:sy n="156" d="100"/>
        </p:scale>
        <p:origin x="808"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font" Target="fonts/font22.fntdata"/><Relationship Id="rId21" Type="http://schemas.openxmlformats.org/officeDocument/2006/relationships/font" Target="fonts/font4.fntdata"/><Relationship Id="rId34" Type="http://schemas.openxmlformats.org/officeDocument/2006/relationships/font" Target="fonts/font17.fntdata"/><Relationship Id="rId42" Type="http://schemas.openxmlformats.org/officeDocument/2006/relationships/font" Target="fonts/font25.fntdata"/><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font" Target="fonts/font12.fntdata"/><Relationship Id="rId11" Type="http://schemas.openxmlformats.org/officeDocument/2006/relationships/slide" Target="slides/slide7.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font" Target="fonts/font20.fntdata"/><Relationship Id="rId40" Type="http://schemas.openxmlformats.org/officeDocument/2006/relationships/font" Target="fonts/font23.fntdata"/><Relationship Id="rId45" Type="http://schemas.openxmlformats.org/officeDocument/2006/relationships/font" Target="fonts/font28.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font" Target="fonts/font19.fntdata"/><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2.fntdata"/><Relationship Id="rId31" Type="http://schemas.openxmlformats.org/officeDocument/2006/relationships/font" Target="fonts/font14.fntdata"/><Relationship Id="rId44" Type="http://schemas.openxmlformats.org/officeDocument/2006/relationships/font" Target="fonts/font27.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 Id="rId43" Type="http://schemas.openxmlformats.org/officeDocument/2006/relationships/font" Target="fonts/font26.fntdata"/><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font" Target="fonts/font21.fntdata"/><Relationship Id="rId46" Type="http://schemas.openxmlformats.org/officeDocument/2006/relationships/presProps" Target="presProps.xml"/><Relationship Id="rId20" Type="http://schemas.openxmlformats.org/officeDocument/2006/relationships/font" Target="fonts/font3.fntdata"/><Relationship Id="rId41" Type="http://schemas.openxmlformats.org/officeDocument/2006/relationships/font" Target="fonts/font24.fntdata"/><Relationship Id="rId1" Type="http://schemas.openxmlformats.org/officeDocument/2006/relationships/slideMaster" Target="slideMasters/slideMaster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
        <p:cNvGrpSpPr/>
        <p:nvPr/>
      </p:nvGrpSpPr>
      <p:grpSpPr>
        <a:xfrm>
          <a:off x="0" y="0"/>
          <a:ext cx="0" cy="0"/>
          <a:chOff x="0" y="0"/>
          <a:chExt cx="0" cy="0"/>
        </a:xfrm>
      </p:grpSpPr>
      <p:sp>
        <p:nvSpPr>
          <p:cNvPr id="796" name="Google Shape;796;g2f0757a921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7" name="Google Shape;797;g2f0757a9212_0_0:notes"/>
          <p:cNvSpPr txBox="1">
            <a:spLocks noGrp="1"/>
          </p:cNvSpPr>
          <p:nvPr>
            <p:ph type="body" idx="1"/>
          </p:nvPr>
        </p:nvSpPr>
        <p:spPr>
          <a:xfrm>
            <a:off x="685800" y="4343400"/>
            <a:ext cx="5486400" cy="4114800"/>
          </a:xfrm>
          <a:prstGeom prst="rect">
            <a:avLst/>
          </a:prstGeom>
          <a:noFill/>
          <a:ln>
            <a:noFill/>
          </a:ln>
        </p:spPr>
        <p:txBody>
          <a:bodyPr spcFirstLastPara="1" wrap="square" lIns="91225" tIns="91225" rIns="91225" bIns="912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2"/>
        <p:cNvGrpSpPr/>
        <p:nvPr/>
      </p:nvGrpSpPr>
      <p:grpSpPr>
        <a:xfrm>
          <a:off x="0" y="0"/>
          <a:ext cx="0" cy="0"/>
          <a:chOff x="0" y="0"/>
          <a:chExt cx="0" cy="0"/>
        </a:xfrm>
      </p:grpSpPr>
      <p:sp>
        <p:nvSpPr>
          <p:cNvPr id="1453" name="Google Shape;1453;g224341accfb_1_9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4" name="Google Shape;1454;g224341accfb_1_9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6"/>
        <p:cNvGrpSpPr/>
        <p:nvPr/>
      </p:nvGrpSpPr>
      <p:grpSpPr>
        <a:xfrm>
          <a:off x="0" y="0"/>
          <a:ext cx="0" cy="0"/>
          <a:chOff x="0" y="0"/>
          <a:chExt cx="0" cy="0"/>
        </a:xfrm>
      </p:grpSpPr>
      <p:sp>
        <p:nvSpPr>
          <p:cNvPr id="1467" name="Google Shape;1467;g2f66d22d5c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8" name="Google Shape;1468;g2f66d22d5c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 marketing beautifies this slide, the distinction between dotted lines and solid lines is semantically important, and the rounded rectangles should stay as rounded rectangles.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1"/>
        <p:cNvGrpSpPr/>
        <p:nvPr/>
      </p:nvGrpSpPr>
      <p:grpSpPr>
        <a:xfrm>
          <a:off x="0" y="0"/>
          <a:ext cx="0" cy="0"/>
          <a:chOff x="0" y="0"/>
          <a:chExt cx="0" cy="0"/>
        </a:xfrm>
      </p:grpSpPr>
      <p:sp>
        <p:nvSpPr>
          <p:cNvPr id="1352" name="Google Shape;1352;g224341accfb_1_4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3" name="Google Shape;1353;g224341accfb_1_4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7"/>
        <p:cNvGrpSpPr/>
        <p:nvPr/>
      </p:nvGrpSpPr>
      <p:grpSpPr>
        <a:xfrm>
          <a:off x="0" y="0"/>
          <a:ext cx="0" cy="0"/>
          <a:chOff x="0" y="0"/>
          <a:chExt cx="0" cy="0"/>
        </a:xfrm>
      </p:grpSpPr>
      <p:sp>
        <p:nvSpPr>
          <p:cNvPr id="1358" name="Google Shape;1358;g224341accfb_1_6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9" name="Google Shape;1359;g224341accfb_1_6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0"/>
        <p:cNvGrpSpPr/>
        <p:nvPr/>
      </p:nvGrpSpPr>
      <p:grpSpPr>
        <a:xfrm>
          <a:off x="0" y="0"/>
          <a:ext cx="0" cy="0"/>
          <a:chOff x="0" y="0"/>
          <a:chExt cx="0" cy="0"/>
        </a:xfrm>
      </p:grpSpPr>
      <p:sp>
        <p:nvSpPr>
          <p:cNvPr id="1371" name="Google Shape;1371;g224341accfb_1_6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2" name="Google Shape;1372;g224341accfb_1_6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4"/>
        <p:cNvGrpSpPr/>
        <p:nvPr/>
      </p:nvGrpSpPr>
      <p:grpSpPr>
        <a:xfrm>
          <a:off x="0" y="0"/>
          <a:ext cx="0" cy="0"/>
          <a:chOff x="0" y="0"/>
          <a:chExt cx="0" cy="0"/>
        </a:xfrm>
      </p:grpSpPr>
      <p:sp>
        <p:nvSpPr>
          <p:cNvPr id="1385" name="Google Shape;1385;g224341accfb_1_8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6" name="Google Shape;1386;g224341accfb_1_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5"/>
        <p:cNvGrpSpPr/>
        <p:nvPr/>
      </p:nvGrpSpPr>
      <p:grpSpPr>
        <a:xfrm>
          <a:off x="0" y="0"/>
          <a:ext cx="0" cy="0"/>
          <a:chOff x="0" y="0"/>
          <a:chExt cx="0" cy="0"/>
        </a:xfrm>
      </p:grpSpPr>
      <p:sp>
        <p:nvSpPr>
          <p:cNvPr id="1406" name="Google Shape;1406;g224341accfb_3_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7" name="Google Shape;1407;g224341accfb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9"/>
        <p:cNvGrpSpPr/>
        <p:nvPr/>
      </p:nvGrpSpPr>
      <p:grpSpPr>
        <a:xfrm>
          <a:off x="0" y="0"/>
          <a:ext cx="0" cy="0"/>
          <a:chOff x="0" y="0"/>
          <a:chExt cx="0" cy="0"/>
        </a:xfrm>
      </p:grpSpPr>
      <p:sp>
        <p:nvSpPr>
          <p:cNvPr id="1420" name="Google Shape;1420;g224341accfb_1_8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1" name="Google Shape;1421;g224341accfb_1_8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2"/>
        <p:cNvGrpSpPr/>
        <p:nvPr/>
      </p:nvGrpSpPr>
      <p:grpSpPr>
        <a:xfrm>
          <a:off x="0" y="0"/>
          <a:ext cx="0" cy="0"/>
          <a:chOff x="0" y="0"/>
          <a:chExt cx="0" cy="0"/>
        </a:xfrm>
      </p:grpSpPr>
      <p:sp>
        <p:nvSpPr>
          <p:cNvPr id="1433" name="Google Shape;1433;g224341accfb_1_9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4" name="Google Shape;1434;g224341accfb_1_9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2"/>
        <p:cNvGrpSpPr/>
        <p:nvPr/>
      </p:nvGrpSpPr>
      <p:grpSpPr>
        <a:xfrm>
          <a:off x="0" y="0"/>
          <a:ext cx="0" cy="0"/>
          <a:chOff x="0" y="0"/>
          <a:chExt cx="0" cy="0"/>
        </a:xfrm>
      </p:grpSpPr>
      <p:sp>
        <p:nvSpPr>
          <p:cNvPr id="1443" name="Google Shape;1443;g224341accfb_1_9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4" name="Google Shape;1444;g224341accfb_1_9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01_Title">
  <p:cSld name="CUSTOM">
    <p:spTree>
      <p:nvGrpSpPr>
        <p:cNvPr id="1" name="Shape 50"/>
        <p:cNvGrpSpPr/>
        <p:nvPr/>
      </p:nvGrpSpPr>
      <p:grpSpPr>
        <a:xfrm>
          <a:off x="0" y="0"/>
          <a:ext cx="0" cy="0"/>
          <a:chOff x="0" y="0"/>
          <a:chExt cx="0" cy="0"/>
        </a:xfrm>
      </p:grpSpPr>
      <p:sp>
        <p:nvSpPr>
          <p:cNvPr id="51" name="Google Shape;51;p13"/>
          <p:cNvSpPr txBox="1">
            <a:spLocks noGrp="1"/>
          </p:cNvSpPr>
          <p:nvPr>
            <p:ph type="body" idx="1"/>
          </p:nvPr>
        </p:nvSpPr>
        <p:spPr>
          <a:xfrm>
            <a:off x="5207050" y="1514350"/>
            <a:ext cx="1904700" cy="1057500"/>
          </a:xfrm>
          <a:prstGeom prst="rect">
            <a:avLst/>
          </a:prstGeom>
          <a:noFill/>
          <a:ln>
            <a:noFill/>
          </a:ln>
        </p:spPr>
        <p:txBody>
          <a:bodyPr spcFirstLastPara="1" wrap="square" lIns="0" tIns="0" rIns="228600" bIns="0" anchor="t" anchorCtr="0">
            <a:normAutofit/>
          </a:bodyPr>
          <a:lstStyle>
            <a:lvl1pPr marL="457200" lvl="0" indent="-298450" algn="l" rtl="0">
              <a:lnSpc>
                <a:spcPct val="115000"/>
              </a:lnSpc>
              <a:spcBef>
                <a:spcPts val="0"/>
              </a:spcBef>
              <a:spcAft>
                <a:spcPts val="0"/>
              </a:spcAft>
              <a:buSzPts val="1100"/>
              <a:buChar char="●"/>
              <a:defRPr/>
            </a:lvl1pPr>
            <a:lvl2pPr marL="914400" lvl="1" indent="-298450" algn="l" rtl="0">
              <a:lnSpc>
                <a:spcPct val="115000"/>
              </a:lnSpc>
              <a:spcBef>
                <a:spcPts val="0"/>
              </a:spcBef>
              <a:spcAft>
                <a:spcPts val="0"/>
              </a:spcAft>
              <a:buSzPts val="1100"/>
              <a:buChar char="○"/>
              <a:defRPr/>
            </a:lvl2pPr>
            <a:lvl3pPr marL="1371600" lvl="2" indent="-298450" algn="l" rtl="0">
              <a:lnSpc>
                <a:spcPct val="115000"/>
              </a:lnSpc>
              <a:spcBef>
                <a:spcPts val="0"/>
              </a:spcBef>
              <a:spcAft>
                <a:spcPts val="0"/>
              </a:spcAft>
              <a:buSzPts val="1100"/>
              <a:buChar char="■"/>
              <a:defRPr/>
            </a:lvl3pPr>
            <a:lvl4pPr marL="1828800" lvl="3" indent="-298450" algn="l" rtl="0">
              <a:lnSpc>
                <a:spcPct val="115000"/>
              </a:lnSpc>
              <a:spcBef>
                <a:spcPts val="0"/>
              </a:spcBef>
              <a:spcAft>
                <a:spcPts val="0"/>
              </a:spcAft>
              <a:buSzPts val="1100"/>
              <a:buChar char="●"/>
              <a:defRPr/>
            </a:lvl4pPr>
            <a:lvl5pPr marL="2286000" lvl="4" indent="-298450" algn="l" rtl="0">
              <a:lnSpc>
                <a:spcPct val="115000"/>
              </a:lnSpc>
              <a:spcBef>
                <a:spcPts val="0"/>
              </a:spcBef>
              <a:spcAft>
                <a:spcPts val="0"/>
              </a:spcAft>
              <a:buSzPts val="1100"/>
              <a:buChar char="○"/>
              <a:defRPr/>
            </a:lvl5pPr>
            <a:lvl6pPr marL="2743200" lvl="5" indent="-298450" algn="l" rtl="0">
              <a:lnSpc>
                <a:spcPct val="115000"/>
              </a:lnSpc>
              <a:spcBef>
                <a:spcPts val="0"/>
              </a:spcBef>
              <a:spcAft>
                <a:spcPts val="0"/>
              </a:spcAft>
              <a:buSzPts val="1100"/>
              <a:buChar char="■"/>
              <a:defRPr/>
            </a:lvl6pPr>
            <a:lvl7pPr marL="3200400" lvl="6" indent="-298450" algn="l" rtl="0">
              <a:lnSpc>
                <a:spcPct val="115000"/>
              </a:lnSpc>
              <a:spcBef>
                <a:spcPts val="0"/>
              </a:spcBef>
              <a:spcAft>
                <a:spcPts val="0"/>
              </a:spcAft>
              <a:buSzPts val="1100"/>
              <a:buChar char="●"/>
              <a:defRPr/>
            </a:lvl7pPr>
            <a:lvl8pPr marL="3657600" lvl="7" indent="-298450" algn="l" rtl="0">
              <a:lnSpc>
                <a:spcPct val="115000"/>
              </a:lnSpc>
              <a:spcBef>
                <a:spcPts val="0"/>
              </a:spcBef>
              <a:spcAft>
                <a:spcPts val="0"/>
              </a:spcAft>
              <a:buSzPts val="1100"/>
              <a:buChar char="○"/>
              <a:defRPr/>
            </a:lvl8pPr>
            <a:lvl9pPr marL="4114800" lvl="8" indent="-298450" algn="l" rtl="0">
              <a:lnSpc>
                <a:spcPct val="115000"/>
              </a:lnSpc>
              <a:spcBef>
                <a:spcPts val="0"/>
              </a:spcBef>
              <a:spcAft>
                <a:spcPts val="0"/>
              </a:spcAft>
              <a:buSzPts val="1100"/>
              <a:buChar char="■"/>
              <a:defRPr/>
            </a:lvl9pPr>
          </a:lstStyle>
          <a:p>
            <a:endParaRPr/>
          </a:p>
        </p:txBody>
      </p:sp>
      <p:sp>
        <p:nvSpPr>
          <p:cNvPr id="52" name="Google Shape;52;p13"/>
          <p:cNvSpPr txBox="1">
            <a:spLocks noGrp="1"/>
          </p:cNvSpPr>
          <p:nvPr>
            <p:ph type="title"/>
          </p:nvPr>
        </p:nvSpPr>
        <p:spPr>
          <a:xfrm>
            <a:off x="761950" y="2219400"/>
            <a:ext cx="4445100" cy="2114400"/>
          </a:xfrm>
          <a:prstGeom prst="rect">
            <a:avLst/>
          </a:prstGeom>
          <a:noFill/>
          <a:ln>
            <a:noFill/>
          </a:ln>
        </p:spPr>
        <p:txBody>
          <a:bodyPr spcFirstLastPara="1" wrap="square" lIns="0" tIns="0" rIns="228600" bIns="0" anchor="t" anchorCtr="0">
            <a:normAutofit/>
          </a:bodyPr>
          <a:lstStyle>
            <a:lvl1pPr lvl="0" algn="l" rtl="0">
              <a:lnSpc>
                <a:spcPct val="100000"/>
              </a:lnSpc>
              <a:spcBef>
                <a:spcPts val="0"/>
              </a:spcBef>
              <a:spcAft>
                <a:spcPts val="0"/>
              </a:spcAft>
              <a:buSzPts val="3600"/>
              <a:buNone/>
              <a:defRPr sz="3600"/>
            </a:lvl1pPr>
            <a:lvl2pPr lvl="1" algn="l" rtl="0">
              <a:lnSpc>
                <a:spcPct val="100000"/>
              </a:lnSpc>
              <a:spcBef>
                <a:spcPts val="0"/>
              </a:spcBef>
              <a:spcAft>
                <a:spcPts val="0"/>
              </a:spcAft>
              <a:buSzPts val="3600"/>
              <a:buNone/>
              <a:defRPr sz="3600"/>
            </a:lvl2pPr>
            <a:lvl3pPr lvl="2" algn="l" rtl="0">
              <a:lnSpc>
                <a:spcPct val="100000"/>
              </a:lnSpc>
              <a:spcBef>
                <a:spcPts val="0"/>
              </a:spcBef>
              <a:spcAft>
                <a:spcPts val="0"/>
              </a:spcAft>
              <a:buSzPts val="3600"/>
              <a:buNone/>
              <a:defRPr sz="3600"/>
            </a:lvl3pPr>
            <a:lvl4pPr lvl="3" algn="l" rtl="0">
              <a:lnSpc>
                <a:spcPct val="100000"/>
              </a:lnSpc>
              <a:spcBef>
                <a:spcPts val="0"/>
              </a:spcBef>
              <a:spcAft>
                <a:spcPts val="0"/>
              </a:spcAft>
              <a:buSzPts val="3600"/>
              <a:buNone/>
              <a:defRPr sz="3600"/>
            </a:lvl4pPr>
            <a:lvl5pPr lvl="4" algn="l" rtl="0">
              <a:lnSpc>
                <a:spcPct val="100000"/>
              </a:lnSpc>
              <a:spcBef>
                <a:spcPts val="0"/>
              </a:spcBef>
              <a:spcAft>
                <a:spcPts val="0"/>
              </a:spcAft>
              <a:buSzPts val="3600"/>
              <a:buNone/>
              <a:defRPr sz="3600"/>
            </a:lvl5pPr>
            <a:lvl6pPr lvl="5" algn="l" rtl="0">
              <a:lnSpc>
                <a:spcPct val="100000"/>
              </a:lnSpc>
              <a:spcBef>
                <a:spcPts val="0"/>
              </a:spcBef>
              <a:spcAft>
                <a:spcPts val="0"/>
              </a:spcAft>
              <a:buSzPts val="3600"/>
              <a:buNone/>
              <a:defRPr sz="3600"/>
            </a:lvl6pPr>
            <a:lvl7pPr lvl="6" algn="l" rtl="0">
              <a:lnSpc>
                <a:spcPct val="100000"/>
              </a:lnSpc>
              <a:spcBef>
                <a:spcPts val="0"/>
              </a:spcBef>
              <a:spcAft>
                <a:spcPts val="0"/>
              </a:spcAft>
              <a:buSzPts val="3600"/>
              <a:buNone/>
              <a:defRPr sz="3600"/>
            </a:lvl7pPr>
            <a:lvl8pPr lvl="7" algn="l" rtl="0">
              <a:lnSpc>
                <a:spcPct val="100000"/>
              </a:lnSpc>
              <a:spcBef>
                <a:spcPts val="0"/>
              </a:spcBef>
              <a:spcAft>
                <a:spcPts val="0"/>
              </a:spcAft>
              <a:buSzPts val="3600"/>
              <a:buNone/>
              <a:defRPr sz="3600"/>
            </a:lvl8pPr>
            <a:lvl9pPr lvl="8" algn="l" rtl="0">
              <a:lnSpc>
                <a:spcPct val="100000"/>
              </a:lnSpc>
              <a:spcBef>
                <a:spcPts val="0"/>
              </a:spcBef>
              <a:spcAft>
                <a:spcPts val="0"/>
              </a:spcAft>
              <a:buSzPts val="3600"/>
              <a:buNone/>
              <a:defRPr sz="3600"/>
            </a:lvl9pPr>
          </a:lstStyle>
          <a:p>
            <a:endParaRPr/>
          </a:p>
        </p:txBody>
      </p:sp>
      <p:sp>
        <p:nvSpPr>
          <p:cNvPr id="53" name="Google Shape;53;p13"/>
          <p:cNvSpPr txBox="1"/>
          <p:nvPr/>
        </p:nvSpPr>
        <p:spPr>
          <a:xfrm>
            <a:off x="1281925" y="4764150"/>
            <a:ext cx="1188000" cy="1830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000"/>
              <a:buFont typeface="Arial"/>
              <a:buNone/>
            </a:pPr>
            <a:r>
              <a:rPr lang="en" sz="1000" b="0" i="0" u="none" strike="noStrike" cap="none">
                <a:solidFill>
                  <a:srgbClr val="9E9E9E"/>
                </a:solidFill>
                <a:latin typeface="Roboto"/>
                <a:ea typeface="Roboto"/>
                <a:cs typeface="Roboto"/>
                <a:sym typeface="Roboto"/>
              </a:rPr>
              <a:t>gcat.google.com</a:t>
            </a:r>
            <a:endParaRPr sz="1000" b="0" i="0" u="none" strike="noStrike" cap="none">
              <a:solidFill>
                <a:srgbClr val="9E9E9E"/>
              </a:solidFill>
              <a:latin typeface="Roboto"/>
              <a:ea typeface="Roboto"/>
              <a:cs typeface="Roboto"/>
              <a:sym typeface="Roboto"/>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2"/>
        <p:cNvGrpSpPr/>
        <p:nvPr/>
      </p:nvGrpSpPr>
      <p:grpSpPr>
        <a:xfrm>
          <a:off x="0" y="0"/>
          <a:ext cx="0" cy="0"/>
          <a:chOff x="0" y="0"/>
          <a:chExt cx="0" cy="0"/>
        </a:xfrm>
      </p:grpSpPr>
      <p:sp>
        <p:nvSpPr>
          <p:cNvPr id="163" name="Google Shape;163;p36"/>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4" name="Google Shape;164;p36"/>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65" name="Google Shape;165;p3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66" name="Google Shape;166;p3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67" name="Google Shape;167;p3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8"/>
        <p:cNvGrpSpPr/>
        <p:nvPr/>
      </p:nvGrpSpPr>
      <p:grpSpPr>
        <a:xfrm>
          <a:off x="0" y="0"/>
          <a:ext cx="0" cy="0"/>
          <a:chOff x="0" y="0"/>
          <a:chExt cx="0" cy="0"/>
        </a:xfrm>
      </p:grpSpPr>
      <p:sp>
        <p:nvSpPr>
          <p:cNvPr id="169" name="Google Shape;169;p37"/>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70" name="Google Shape;170;p37"/>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71" name="Google Shape;171;p3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72" name="Google Shape;172;p3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73" name="Google Shape;173;p37"/>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4"/>
        <p:cNvGrpSpPr/>
        <p:nvPr/>
      </p:nvGrpSpPr>
      <p:grpSpPr>
        <a:xfrm>
          <a:off x="0" y="0"/>
          <a:ext cx="0" cy="0"/>
          <a:chOff x="0" y="0"/>
          <a:chExt cx="0" cy="0"/>
        </a:xfrm>
      </p:grpSpPr>
      <p:sp>
        <p:nvSpPr>
          <p:cNvPr id="175" name="Google Shape;175;p38"/>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76" name="Google Shape;176;p38"/>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177" name="Google Shape;177;p38"/>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78" name="Google Shape;178;p3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79" name="Google Shape;179;p3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80"/>
        <p:cNvGrpSpPr/>
        <p:nvPr/>
      </p:nvGrpSpPr>
      <p:grpSpPr>
        <a:xfrm>
          <a:off x="0" y="0"/>
          <a:ext cx="0" cy="0"/>
          <a:chOff x="0" y="0"/>
          <a:chExt cx="0" cy="0"/>
        </a:xfrm>
      </p:grpSpPr>
      <p:sp>
        <p:nvSpPr>
          <p:cNvPr id="181" name="Google Shape;181;p39"/>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82" name="Google Shape;182;p39"/>
          <p:cNvSpPr txBox="1">
            <a:spLocks noGrp="1"/>
          </p:cNvSpPr>
          <p:nvPr>
            <p:ph type="body" idx="1"/>
          </p:nvPr>
        </p:nvSpPr>
        <p:spPr>
          <a:xfrm>
            <a:off x="6286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83" name="Google Shape;183;p39"/>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84" name="Google Shape;184;p39"/>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85" name="Google Shape;185;p39"/>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86" name="Google Shape;186;p3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87"/>
        <p:cNvGrpSpPr/>
        <p:nvPr/>
      </p:nvGrpSpPr>
      <p:grpSpPr>
        <a:xfrm>
          <a:off x="0" y="0"/>
          <a:ext cx="0" cy="0"/>
          <a:chOff x="0" y="0"/>
          <a:chExt cx="0" cy="0"/>
        </a:xfrm>
      </p:grpSpPr>
      <p:sp>
        <p:nvSpPr>
          <p:cNvPr id="188" name="Google Shape;188;p40"/>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89" name="Google Shape;189;p40"/>
          <p:cNvSpPr txBox="1">
            <a:spLocks noGrp="1"/>
          </p:cNvSpPr>
          <p:nvPr>
            <p:ph type="body" idx="1"/>
          </p:nvPr>
        </p:nvSpPr>
        <p:spPr>
          <a:xfrm>
            <a:off x="629841"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90" name="Google Shape;190;p40"/>
          <p:cNvSpPr txBox="1">
            <a:spLocks noGrp="1"/>
          </p:cNvSpPr>
          <p:nvPr>
            <p:ph type="body" idx="2"/>
          </p:nvPr>
        </p:nvSpPr>
        <p:spPr>
          <a:xfrm>
            <a:off x="629841" y="1878806"/>
            <a:ext cx="3868340"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91" name="Google Shape;191;p40"/>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92" name="Google Shape;192;p40"/>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93" name="Google Shape;193;p40"/>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94" name="Google Shape;194;p40"/>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95" name="Google Shape;195;p40"/>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6"/>
        <p:cNvGrpSpPr/>
        <p:nvPr/>
      </p:nvGrpSpPr>
      <p:grpSpPr>
        <a:xfrm>
          <a:off x="0" y="0"/>
          <a:ext cx="0" cy="0"/>
          <a:chOff x="0" y="0"/>
          <a:chExt cx="0" cy="0"/>
        </a:xfrm>
      </p:grpSpPr>
      <p:sp>
        <p:nvSpPr>
          <p:cNvPr id="197" name="Google Shape;197;p41"/>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98" name="Google Shape;198;p4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99" name="Google Shape;199;p4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00" name="Google Shape;200;p41"/>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1"/>
        <p:cNvGrpSpPr/>
        <p:nvPr/>
      </p:nvGrpSpPr>
      <p:grpSpPr>
        <a:xfrm>
          <a:off x="0" y="0"/>
          <a:ext cx="0" cy="0"/>
          <a:chOff x="0" y="0"/>
          <a:chExt cx="0" cy="0"/>
        </a:xfrm>
      </p:grpSpPr>
      <p:sp>
        <p:nvSpPr>
          <p:cNvPr id="202" name="Google Shape;202;p4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03" name="Google Shape;203;p4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04" name="Google Shape;204;p4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05"/>
        <p:cNvGrpSpPr/>
        <p:nvPr/>
      </p:nvGrpSpPr>
      <p:grpSpPr>
        <a:xfrm>
          <a:off x="0" y="0"/>
          <a:ext cx="0" cy="0"/>
          <a:chOff x="0" y="0"/>
          <a:chExt cx="0" cy="0"/>
        </a:xfrm>
      </p:grpSpPr>
      <p:sp>
        <p:nvSpPr>
          <p:cNvPr id="206" name="Google Shape;206;p43"/>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07" name="Google Shape;207;p43"/>
          <p:cNvSpPr txBox="1">
            <a:spLocks noGrp="1"/>
          </p:cNvSpPr>
          <p:nvPr>
            <p:ph type="body" idx="1"/>
          </p:nvPr>
        </p:nvSpPr>
        <p:spPr>
          <a:xfrm>
            <a:off x="3887391" y="740569"/>
            <a:ext cx="4629150" cy="3655219"/>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208" name="Google Shape;208;p43"/>
          <p:cNvSpPr txBox="1">
            <a:spLocks noGrp="1"/>
          </p:cNvSpPr>
          <p:nvPr>
            <p:ph type="body" idx="2"/>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209" name="Google Shape;209;p4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10" name="Google Shape;210;p4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11" name="Google Shape;211;p4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12"/>
        <p:cNvGrpSpPr/>
        <p:nvPr/>
      </p:nvGrpSpPr>
      <p:grpSpPr>
        <a:xfrm>
          <a:off x="0" y="0"/>
          <a:ext cx="0" cy="0"/>
          <a:chOff x="0" y="0"/>
          <a:chExt cx="0" cy="0"/>
        </a:xfrm>
      </p:grpSpPr>
      <p:sp>
        <p:nvSpPr>
          <p:cNvPr id="213" name="Google Shape;213;p44"/>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14" name="Google Shape;214;p44"/>
          <p:cNvSpPr>
            <a:spLocks noGrp="1"/>
          </p:cNvSpPr>
          <p:nvPr>
            <p:ph type="pic" idx="2"/>
          </p:nvPr>
        </p:nvSpPr>
        <p:spPr>
          <a:xfrm>
            <a:off x="3887391" y="740569"/>
            <a:ext cx="4629150" cy="3655219"/>
          </a:xfrm>
          <a:prstGeom prst="rect">
            <a:avLst/>
          </a:prstGeom>
          <a:noFill/>
          <a:ln>
            <a:noFill/>
          </a:ln>
        </p:spPr>
      </p:sp>
      <p:sp>
        <p:nvSpPr>
          <p:cNvPr id="215" name="Google Shape;215;p44"/>
          <p:cNvSpPr txBox="1">
            <a:spLocks noGrp="1"/>
          </p:cNvSpPr>
          <p:nvPr>
            <p:ph type="body" idx="1"/>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216" name="Google Shape;216;p4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17" name="Google Shape;217;p4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18" name="Google Shape;218;p4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19"/>
        <p:cNvGrpSpPr/>
        <p:nvPr/>
      </p:nvGrpSpPr>
      <p:grpSpPr>
        <a:xfrm>
          <a:off x="0" y="0"/>
          <a:ext cx="0" cy="0"/>
          <a:chOff x="0" y="0"/>
          <a:chExt cx="0" cy="0"/>
        </a:xfrm>
      </p:grpSpPr>
      <p:sp>
        <p:nvSpPr>
          <p:cNvPr id="220" name="Google Shape;220;p45"/>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21" name="Google Shape;221;p45"/>
          <p:cNvSpPr txBox="1">
            <a:spLocks noGrp="1"/>
          </p:cNvSpPr>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22" name="Google Shape;222;p45"/>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23" name="Google Shape;223;p4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24" name="Google Shape;224;p4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25"/>
        <p:cNvGrpSpPr/>
        <p:nvPr/>
      </p:nvGrpSpPr>
      <p:grpSpPr>
        <a:xfrm>
          <a:off x="0" y="0"/>
          <a:ext cx="0" cy="0"/>
          <a:chOff x="0" y="0"/>
          <a:chExt cx="0" cy="0"/>
        </a:xfrm>
      </p:grpSpPr>
      <p:sp>
        <p:nvSpPr>
          <p:cNvPr id="226" name="Google Shape;226;p46"/>
          <p:cNvSpPr txBox="1">
            <a:spLocks noGrp="1"/>
          </p:cNvSpPr>
          <p:nvPr>
            <p:ph type="title"/>
          </p:nvPr>
        </p:nvSpPr>
        <p:spPr>
          <a:xfrm rot="5400000">
            <a:off x="5350073" y="1467445"/>
            <a:ext cx="4358879" cy="19716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27" name="Google Shape;227;p46"/>
          <p:cNvSpPr txBox="1">
            <a:spLocks noGrp="1"/>
          </p:cNvSpPr>
          <p:nvPr>
            <p:ph type="body" idx="1"/>
          </p:nvPr>
        </p:nvSpPr>
        <p:spPr>
          <a:xfrm rot="5400000">
            <a:off x="1349573" y="-447080"/>
            <a:ext cx="4358879" cy="580072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28" name="Google Shape;228;p4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29" name="Google Shape;229;p4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30" name="Google Shape;230;p4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Grey logos ">
  <p:cSld name="CUSTOM_2_1_1">
    <p:spTree>
      <p:nvGrpSpPr>
        <p:cNvPr id="1" name="Shape 231"/>
        <p:cNvGrpSpPr/>
        <p:nvPr/>
      </p:nvGrpSpPr>
      <p:grpSpPr>
        <a:xfrm>
          <a:off x="0" y="0"/>
          <a:ext cx="0" cy="0"/>
          <a:chOff x="0" y="0"/>
          <a:chExt cx="0" cy="0"/>
        </a:xfrm>
      </p:grpSpPr>
      <p:sp>
        <p:nvSpPr>
          <p:cNvPr id="232" name="Google Shape;232;p47"/>
          <p:cNvSpPr txBox="1"/>
          <p:nvPr/>
        </p:nvSpPr>
        <p:spPr>
          <a:xfrm>
            <a:off x="7304700" y="177600"/>
            <a:ext cx="1496400" cy="330600"/>
          </a:xfrm>
          <a:prstGeom prst="rect">
            <a:avLst/>
          </a:prstGeom>
          <a:noFill/>
          <a:ln>
            <a:noFill/>
          </a:ln>
        </p:spPr>
        <p:txBody>
          <a:bodyPr spcFirstLastPara="1" wrap="square" lIns="0" tIns="0" rIns="0" bIns="91425" anchor="t" anchorCtr="0">
            <a:noAutofit/>
          </a:bodyPr>
          <a:lstStyle/>
          <a:p>
            <a:pPr marL="0" lvl="0" indent="0" algn="r" rtl="0">
              <a:spcBef>
                <a:spcPts val="0"/>
              </a:spcBef>
              <a:spcAft>
                <a:spcPts val="0"/>
              </a:spcAft>
              <a:buNone/>
            </a:pPr>
            <a:r>
              <a:rPr lang="en" sz="600">
                <a:solidFill>
                  <a:srgbClr val="3C4043"/>
                </a:solidFill>
                <a:latin typeface="Google Sans Text"/>
                <a:ea typeface="Google Sans Text"/>
                <a:cs typeface="Google Sans Text"/>
                <a:sym typeface="Google Sans Text"/>
              </a:rPr>
              <a:t>Proprietary + Confidential</a:t>
            </a:r>
            <a:endParaRPr sz="600">
              <a:solidFill>
                <a:srgbClr val="3C4043"/>
              </a:solidFill>
              <a:latin typeface="Google Sans Text"/>
              <a:ea typeface="Google Sans Text"/>
              <a:cs typeface="Google Sans Text"/>
              <a:sym typeface="Google Sans Text"/>
            </a:endParaRPr>
          </a:p>
        </p:txBody>
      </p:sp>
      <p:sp>
        <p:nvSpPr>
          <p:cNvPr id="233" name="Google Shape;233;p47"/>
          <p:cNvSpPr txBox="1"/>
          <p:nvPr/>
        </p:nvSpPr>
        <p:spPr>
          <a:xfrm>
            <a:off x="7304700" y="4786050"/>
            <a:ext cx="1496400" cy="237300"/>
          </a:xfrm>
          <a:prstGeom prst="rect">
            <a:avLst/>
          </a:prstGeom>
          <a:noFill/>
          <a:ln>
            <a:noFill/>
          </a:ln>
        </p:spPr>
        <p:txBody>
          <a:bodyPr spcFirstLastPara="1" wrap="square" lIns="0" tIns="0" rIns="0" bIns="91425" anchor="t" anchorCtr="0">
            <a:noAutofit/>
          </a:bodyPr>
          <a:lstStyle/>
          <a:p>
            <a:pPr marL="0" lvl="0" indent="0" algn="r" rtl="0">
              <a:spcBef>
                <a:spcPts val="0"/>
              </a:spcBef>
              <a:spcAft>
                <a:spcPts val="0"/>
              </a:spcAft>
              <a:buNone/>
            </a:pPr>
            <a:r>
              <a:rPr lang="en" sz="700" b="1">
                <a:solidFill>
                  <a:srgbClr val="3C4043"/>
                </a:solidFill>
                <a:latin typeface="Google Sans Text"/>
                <a:ea typeface="Google Sans Text"/>
                <a:cs typeface="Google Sans Text"/>
                <a:sym typeface="Google Sans Text"/>
              </a:rPr>
              <a:t>[Google team logo]</a:t>
            </a:r>
            <a:endParaRPr sz="700" b="1">
              <a:solidFill>
                <a:srgbClr val="3C4043"/>
              </a:solidFill>
              <a:latin typeface="Google Sans Text"/>
              <a:ea typeface="Google Sans Text"/>
              <a:cs typeface="Google Sans Text"/>
              <a:sym typeface="Google Sans Text"/>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Internal Slide">
  <p:cSld name="Blank - Title_1_1_3_1_1_1">
    <p:bg>
      <p:bgPr>
        <a:solidFill>
          <a:srgbClr val="FBBC04"/>
        </a:solidFill>
        <a:effectLst/>
      </p:bgPr>
    </p:bg>
    <p:spTree>
      <p:nvGrpSpPr>
        <p:cNvPr id="1" name="Shape 238"/>
        <p:cNvGrpSpPr/>
        <p:nvPr/>
      </p:nvGrpSpPr>
      <p:grpSpPr>
        <a:xfrm>
          <a:off x="0" y="0"/>
          <a:ext cx="0" cy="0"/>
          <a:chOff x="0" y="0"/>
          <a:chExt cx="0" cy="0"/>
        </a:xfrm>
      </p:grpSpPr>
      <p:sp>
        <p:nvSpPr>
          <p:cNvPr id="239" name="Google Shape;239;p49"/>
          <p:cNvSpPr/>
          <p:nvPr/>
        </p:nvSpPr>
        <p:spPr>
          <a:xfrm>
            <a:off x="0" y="0"/>
            <a:ext cx="9144000" cy="522600"/>
          </a:xfrm>
          <a:prstGeom prst="rect">
            <a:avLst/>
          </a:prstGeom>
          <a:solidFill>
            <a:srgbClr val="B3141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a:solidFill>
                  <a:srgbClr val="FFFFFF"/>
                </a:solidFill>
                <a:latin typeface="Google Sans Medium"/>
                <a:ea typeface="Google Sans Medium"/>
                <a:cs typeface="Google Sans Medium"/>
                <a:sym typeface="Google Sans Medium"/>
              </a:rPr>
              <a:t>     THIS SLIDE IS </a:t>
            </a:r>
            <a:r>
              <a:rPr lang="en" sz="1400" b="0" i="0" u="none" strike="noStrike" cap="none">
                <a:solidFill>
                  <a:srgbClr val="FFFFFF"/>
                </a:solidFill>
                <a:latin typeface="Google Sans Medium"/>
                <a:ea typeface="Google Sans Medium"/>
                <a:cs typeface="Google Sans Medium"/>
                <a:sym typeface="Google Sans Medium"/>
              </a:rPr>
              <a:t>INTERNAL ONLY</a:t>
            </a:r>
            <a:endParaRPr sz="1400" b="0" i="0" u="none" strike="noStrike" cap="none">
              <a:solidFill>
                <a:srgbClr val="FFFFFF"/>
              </a:solidFill>
              <a:latin typeface="Google Sans Medium"/>
              <a:ea typeface="Google Sans Medium"/>
              <a:cs typeface="Google Sans Medium"/>
              <a:sym typeface="Google Sans Medium"/>
            </a:endParaRPr>
          </a:p>
        </p:txBody>
      </p:sp>
      <p:sp>
        <p:nvSpPr>
          <p:cNvPr id="240" name="Google Shape;240;p49"/>
          <p:cNvSpPr txBox="1"/>
          <p:nvPr/>
        </p:nvSpPr>
        <p:spPr>
          <a:xfrm>
            <a:off x="7934700" y="218775"/>
            <a:ext cx="1209300" cy="30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FFFFFF"/>
                </a:solidFill>
                <a:latin typeface="Roboto"/>
                <a:ea typeface="Roboto"/>
                <a:cs typeface="Roboto"/>
                <a:sym typeface="Roboto"/>
              </a:rPr>
              <a:t>Proprietary + Confidential</a:t>
            </a:r>
            <a:endParaRPr sz="600" b="0" i="0" u="none" strike="noStrike" cap="none">
              <a:solidFill>
                <a:srgbClr val="FFFFFF"/>
              </a:solidFill>
              <a:latin typeface="Roboto"/>
              <a:ea typeface="Roboto"/>
              <a:cs typeface="Roboto"/>
              <a:sym typeface="Roboto"/>
            </a:endParaRPr>
          </a:p>
        </p:txBody>
      </p:sp>
      <p:sp>
        <p:nvSpPr>
          <p:cNvPr id="241" name="Google Shape;241;p49"/>
          <p:cNvSpPr/>
          <p:nvPr/>
        </p:nvSpPr>
        <p:spPr>
          <a:xfrm>
            <a:off x="3099100" y="149286"/>
            <a:ext cx="236400" cy="207300"/>
          </a:xfrm>
          <a:custGeom>
            <a:avLst/>
            <a:gdLst/>
            <a:ahLst/>
            <a:cxnLst/>
            <a:rect l="l" t="t" r="r" b="b"/>
            <a:pathLst>
              <a:path w="120000" h="120000" extrusionOk="0">
                <a:moveTo>
                  <a:pt x="0" y="119999"/>
                </a:moveTo>
                <a:lnTo>
                  <a:pt x="120000" y="119999"/>
                </a:lnTo>
                <a:lnTo>
                  <a:pt x="60000" y="0"/>
                </a:lnTo>
                <a:lnTo>
                  <a:pt x="0" y="119999"/>
                </a:lnTo>
                <a:close/>
                <a:moveTo>
                  <a:pt x="65480" y="100931"/>
                </a:moveTo>
                <a:lnTo>
                  <a:pt x="54519" y="100931"/>
                </a:lnTo>
                <a:lnTo>
                  <a:pt x="54519" y="88438"/>
                </a:lnTo>
                <a:lnTo>
                  <a:pt x="65480" y="88438"/>
                </a:lnTo>
                <a:lnTo>
                  <a:pt x="65480" y="100931"/>
                </a:lnTo>
                <a:close/>
                <a:moveTo>
                  <a:pt x="65480" y="75616"/>
                </a:moveTo>
                <a:lnTo>
                  <a:pt x="54519" y="75616"/>
                </a:lnTo>
                <a:lnTo>
                  <a:pt x="54519" y="50630"/>
                </a:lnTo>
                <a:lnTo>
                  <a:pt x="65480" y="50630"/>
                </a:lnTo>
                <a:lnTo>
                  <a:pt x="65480" y="7561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666666"/>
              </a:solidFill>
              <a:latin typeface="Arial"/>
              <a:ea typeface="Arial"/>
              <a:cs typeface="Arial"/>
              <a:sym typeface="Arial"/>
            </a:endParaRPr>
          </a:p>
        </p:txBody>
      </p:sp>
      <p:sp>
        <p:nvSpPr>
          <p:cNvPr id="242" name="Google Shape;242;p49"/>
          <p:cNvSpPr txBox="1">
            <a:spLocks noGrp="1"/>
          </p:cNvSpPr>
          <p:nvPr>
            <p:ph type="body" idx="1"/>
          </p:nvPr>
        </p:nvSpPr>
        <p:spPr>
          <a:xfrm>
            <a:off x="435075" y="1128675"/>
            <a:ext cx="7782600" cy="3452700"/>
          </a:xfrm>
          <a:prstGeom prst="rect">
            <a:avLst/>
          </a:prstGeom>
          <a:noFill/>
          <a:ln>
            <a:noFill/>
          </a:ln>
        </p:spPr>
        <p:txBody>
          <a:bodyPr spcFirstLastPara="1" wrap="square" lIns="91425" tIns="91425" rIns="91425" bIns="91425" anchor="t" anchorCtr="0">
            <a:noAutofit/>
          </a:bodyPr>
          <a:lstStyle>
            <a:lvl1pPr marL="457200" marR="0" lvl="0" indent="-285750" algn="l" rtl="0">
              <a:lnSpc>
                <a:spcPct val="100000"/>
              </a:lnSpc>
              <a:spcBef>
                <a:spcPts val="2200"/>
              </a:spcBef>
              <a:spcAft>
                <a:spcPts val="0"/>
              </a:spcAft>
              <a:buClr>
                <a:srgbClr val="3C4043"/>
              </a:buClr>
              <a:buSzPts val="900"/>
              <a:buFont typeface="Roboto"/>
              <a:buChar char="•"/>
              <a:defRPr sz="900" b="0" i="0" u="none" strike="noStrike" cap="none">
                <a:solidFill>
                  <a:srgbClr val="3C4043"/>
                </a:solidFill>
                <a:latin typeface="Roboto"/>
                <a:ea typeface="Roboto"/>
                <a:cs typeface="Roboto"/>
                <a:sym typeface="Roboto"/>
              </a:defRPr>
            </a:lvl1pPr>
            <a:lvl2pPr marL="914400" marR="0" lvl="1" indent="-285750" algn="l" rtl="0">
              <a:lnSpc>
                <a:spcPct val="100000"/>
              </a:lnSpc>
              <a:spcBef>
                <a:spcPts val="2200"/>
              </a:spcBef>
              <a:spcAft>
                <a:spcPts val="0"/>
              </a:spcAft>
              <a:buClr>
                <a:srgbClr val="3C4043"/>
              </a:buClr>
              <a:buSzPts val="900"/>
              <a:buFont typeface="Roboto"/>
              <a:buChar char="•"/>
              <a:defRPr sz="900" b="0" i="0" u="none" strike="noStrike" cap="none">
                <a:solidFill>
                  <a:srgbClr val="3C4043"/>
                </a:solidFill>
                <a:latin typeface="Roboto"/>
                <a:ea typeface="Roboto"/>
                <a:cs typeface="Roboto"/>
                <a:sym typeface="Roboto"/>
              </a:defRPr>
            </a:lvl2pPr>
            <a:lvl3pPr marL="1371600" marR="0" lvl="2" indent="-285750" algn="l" rtl="0">
              <a:lnSpc>
                <a:spcPct val="100000"/>
              </a:lnSpc>
              <a:spcBef>
                <a:spcPts val="2200"/>
              </a:spcBef>
              <a:spcAft>
                <a:spcPts val="0"/>
              </a:spcAft>
              <a:buClr>
                <a:srgbClr val="3C4043"/>
              </a:buClr>
              <a:buSzPts val="900"/>
              <a:buFont typeface="Roboto"/>
              <a:buChar char="•"/>
              <a:defRPr sz="900" b="0" i="0" u="none" strike="noStrike" cap="none">
                <a:solidFill>
                  <a:srgbClr val="3C4043"/>
                </a:solidFill>
                <a:latin typeface="Roboto"/>
                <a:ea typeface="Roboto"/>
                <a:cs typeface="Roboto"/>
                <a:sym typeface="Roboto"/>
              </a:defRPr>
            </a:lvl3pPr>
            <a:lvl4pPr marL="1828800" marR="0" lvl="3" indent="-285750" algn="l" rtl="0">
              <a:lnSpc>
                <a:spcPct val="100000"/>
              </a:lnSpc>
              <a:spcBef>
                <a:spcPts val="2200"/>
              </a:spcBef>
              <a:spcAft>
                <a:spcPts val="0"/>
              </a:spcAft>
              <a:buClr>
                <a:srgbClr val="3C4043"/>
              </a:buClr>
              <a:buSzPts val="900"/>
              <a:buFont typeface="Roboto"/>
              <a:buChar char="•"/>
              <a:defRPr sz="900" b="0" i="0" u="none" strike="noStrike" cap="none">
                <a:solidFill>
                  <a:srgbClr val="3C4043"/>
                </a:solidFill>
                <a:latin typeface="Roboto"/>
                <a:ea typeface="Roboto"/>
                <a:cs typeface="Roboto"/>
                <a:sym typeface="Roboto"/>
              </a:defRPr>
            </a:lvl4pPr>
            <a:lvl5pPr marL="2286000" marR="0" lvl="4" indent="-285750" algn="l" rtl="0">
              <a:lnSpc>
                <a:spcPct val="100000"/>
              </a:lnSpc>
              <a:spcBef>
                <a:spcPts val="2200"/>
              </a:spcBef>
              <a:spcAft>
                <a:spcPts val="0"/>
              </a:spcAft>
              <a:buClr>
                <a:srgbClr val="3C4043"/>
              </a:buClr>
              <a:buSzPts val="900"/>
              <a:buFont typeface="Roboto"/>
              <a:buChar char="•"/>
              <a:defRPr sz="900" b="0" i="0" u="none" strike="noStrike" cap="none">
                <a:solidFill>
                  <a:srgbClr val="3C4043"/>
                </a:solidFill>
                <a:latin typeface="Roboto"/>
                <a:ea typeface="Roboto"/>
                <a:cs typeface="Roboto"/>
                <a:sym typeface="Roboto"/>
              </a:defRPr>
            </a:lvl5pPr>
            <a:lvl6pPr marL="2743200" marR="0" lvl="5" indent="-285750" algn="l" rtl="0">
              <a:lnSpc>
                <a:spcPct val="100000"/>
              </a:lnSpc>
              <a:spcBef>
                <a:spcPts val="2200"/>
              </a:spcBef>
              <a:spcAft>
                <a:spcPts val="0"/>
              </a:spcAft>
              <a:buClr>
                <a:srgbClr val="3C4043"/>
              </a:buClr>
              <a:buSzPts val="900"/>
              <a:buFont typeface="Roboto"/>
              <a:buChar char="•"/>
              <a:defRPr sz="900" b="0" i="0" u="none" strike="noStrike" cap="none">
                <a:solidFill>
                  <a:srgbClr val="3C4043"/>
                </a:solidFill>
                <a:latin typeface="Roboto"/>
                <a:ea typeface="Roboto"/>
                <a:cs typeface="Roboto"/>
                <a:sym typeface="Roboto"/>
              </a:defRPr>
            </a:lvl6pPr>
            <a:lvl7pPr marL="3200400" marR="0" lvl="6" indent="-285750" algn="l" rtl="0">
              <a:lnSpc>
                <a:spcPct val="100000"/>
              </a:lnSpc>
              <a:spcBef>
                <a:spcPts val="2200"/>
              </a:spcBef>
              <a:spcAft>
                <a:spcPts val="0"/>
              </a:spcAft>
              <a:buClr>
                <a:srgbClr val="3C4043"/>
              </a:buClr>
              <a:buSzPts val="900"/>
              <a:buFont typeface="Roboto"/>
              <a:buChar char="•"/>
              <a:defRPr sz="900" b="0" i="0" u="none" strike="noStrike" cap="none">
                <a:solidFill>
                  <a:srgbClr val="3C4043"/>
                </a:solidFill>
                <a:latin typeface="Roboto"/>
                <a:ea typeface="Roboto"/>
                <a:cs typeface="Roboto"/>
                <a:sym typeface="Roboto"/>
              </a:defRPr>
            </a:lvl7pPr>
            <a:lvl8pPr marL="3657600" marR="0" lvl="7" indent="-285750" algn="l" rtl="0">
              <a:lnSpc>
                <a:spcPct val="100000"/>
              </a:lnSpc>
              <a:spcBef>
                <a:spcPts val="2200"/>
              </a:spcBef>
              <a:spcAft>
                <a:spcPts val="0"/>
              </a:spcAft>
              <a:buClr>
                <a:srgbClr val="3C4043"/>
              </a:buClr>
              <a:buSzPts val="900"/>
              <a:buFont typeface="Roboto"/>
              <a:buChar char="•"/>
              <a:defRPr sz="900" b="0" i="0" u="none" strike="noStrike" cap="none">
                <a:solidFill>
                  <a:srgbClr val="3C4043"/>
                </a:solidFill>
                <a:latin typeface="Roboto"/>
                <a:ea typeface="Roboto"/>
                <a:cs typeface="Roboto"/>
                <a:sym typeface="Roboto"/>
              </a:defRPr>
            </a:lvl8pPr>
            <a:lvl9pPr marL="4114800" marR="0" lvl="8" indent="-285750" algn="l" rtl="0">
              <a:lnSpc>
                <a:spcPct val="100000"/>
              </a:lnSpc>
              <a:spcBef>
                <a:spcPts val="2200"/>
              </a:spcBef>
              <a:spcAft>
                <a:spcPts val="0"/>
              </a:spcAft>
              <a:buClr>
                <a:srgbClr val="3C4043"/>
              </a:buClr>
              <a:buSzPts val="900"/>
              <a:buFont typeface="Roboto"/>
              <a:buChar char="•"/>
              <a:defRPr sz="900" b="0" i="0" u="none" strike="noStrike" cap="none">
                <a:solidFill>
                  <a:srgbClr val="3C4043"/>
                </a:solidFill>
                <a:latin typeface="Roboto"/>
                <a:ea typeface="Roboto"/>
                <a:cs typeface="Roboto"/>
                <a:sym typeface="Roboto"/>
              </a:defRPr>
            </a:lvl9pPr>
          </a:lstStyle>
          <a:p>
            <a:endParaRPr/>
          </a:p>
        </p:txBody>
      </p:sp>
      <p:sp>
        <p:nvSpPr>
          <p:cNvPr id="243" name="Google Shape;243;p49"/>
          <p:cNvSpPr txBox="1">
            <a:spLocks noGrp="1"/>
          </p:cNvSpPr>
          <p:nvPr>
            <p:ph type="title"/>
          </p:nvPr>
        </p:nvSpPr>
        <p:spPr>
          <a:xfrm>
            <a:off x="395700" y="640549"/>
            <a:ext cx="7877100" cy="456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3C4043"/>
              </a:buClr>
              <a:buSzPts val="2400"/>
              <a:buFont typeface="Google Sans"/>
              <a:buNone/>
              <a:defRPr sz="2400" b="0" i="0" u="none" strike="noStrike" cap="none">
                <a:solidFill>
                  <a:srgbClr val="3C4043"/>
                </a:solidFill>
                <a:latin typeface="Google Sans"/>
                <a:ea typeface="Google Sans"/>
                <a:cs typeface="Google Sans"/>
                <a:sym typeface="Google Sans"/>
              </a:defRPr>
            </a:lvl1pPr>
            <a:lvl2pPr marR="0" lvl="1"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2pPr>
            <a:lvl3pPr marR="0" lvl="2"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3pPr>
            <a:lvl4pPr marR="0" lvl="3"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4pPr>
            <a:lvl5pPr marR="0" lvl="4"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5pPr>
            <a:lvl6pPr marR="0" lvl="5"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6pPr>
            <a:lvl7pPr marR="0" lvl="6"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7pPr>
            <a:lvl8pPr marR="0" lvl="7"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8pPr>
            <a:lvl9pPr marR="0" lvl="8"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9pPr>
          </a:lstStyle>
          <a:p>
            <a:endParaRPr/>
          </a:p>
        </p:txBody>
      </p:sp>
      <p:grpSp>
        <p:nvGrpSpPr>
          <p:cNvPr id="244" name="Google Shape;244;p49"/>
          <p:cNvGrpSpPr/>
          <p:nvPr/>
        </p:nvGrpSpPr>
        <p:grpSpPr>
          <a:xfrm>
            <a:off x="8469122" y="4803781"/>
            <a:ext cx="420491" cy="137010"/>
            <a:chOff x="0" y="0"/>
            <a:chExt cx="2077525" cy="676925"/>
          </a:xfrm>
        </p:grpSpPr>
        <p:sp>
          <p:nvSpPr>
            <p:cNvPr id="245" name="Google Shape;245;p49"/>
            <p:cNvSpPr/>
            <p:nvPr/>
          </p:nvSpPr>
          <p:spPr>
            <a:xfrm>
              <a:off x="0" y="0"/>
              <a:ext cx="511375" cy="524800"/>
            </a:xfrm>
            <a:custGeom>
              <a:avLst/>
              <a:gdLst/>
              <a:ahLst/>
              <a:cxnLst/>
              <a:rect l="l" t="t" r="r" b="b"/>
              <a:pathLst>
                <a:path w="20455" h="20992" extrusionOk="0">
                  <a:moveTo>
                    <a:pt x="10700" y="12450"/>
                  </a:moveTo>
                  <a:lnTo>
                    <a:pt x="10700" y="9583"/>
                  </a:lnTo>
                  <a:lnTo>
                    <a:pt x="20300" y="9583"/>
                  </a:lnTo>
                  <a:cubicBezTo>
                    <a:pt x="20398" y="10088"/>
                    <a:pt x="20455" y="10690"/>
                    <a:pt x="20455" y="11341"/>
                  </a:cubicBezTo>
                  <a:cubicBezTo>
                    <a:pt x="20455" y="13491"/>
                    <a:pt x="19866" y="16154"/>
                    <a:pt x="17972" y="18048"/>
                  </a:cubicBezTo>
                  <a:cubicBezTo>
                    <a:pt x="16129" y="19968"/>
                    <a:pt x="13773" y="20992"/>
                    <a:pt x="10650" y="20992"/>
                  </a:cubicBezTo>
                  <a:cubicBezTo>
                    <a:pt x="4864" y="20993"/>
                    <a:pt x="0" y="16282"/>
                    <a:pt x="0" y="10496"/>
                  </a:cubicBezTo>
                  <a:cubicBezTo>
                    <a:pt x="0" y="4710"/>
                    <a:pt x="4864" y="0"/>
                    <a:pt x="10650" y="0"/>
                  </a:cubicBezTo>
                  <a:cubicBezTo>
                    <a:pt x="13850" y="0"/>
                    <a:pt x="16129" y="1254"/>
                    <a:pt x="17844" y="2893"/>
                  </a:cubicBezTo>
                  <a:lnTo>
                    <a:pt x="15822" y="4915"/>
                  </a:lnTo>
                  <a:cubicBezTo>
                    <a:pt x="14593" y="3763"/>
                    <a:pt x="12929" y="2867"/>
                    <a:pt x="10651" y="2867"/>
                  </a:cubicBezTo>
                  <a:cubicBezTo>
                    <a:pt x="6427" y="2867"/>
                    <a:pt x="3124" y="6272"/>
                    <a:pt x="3124" y="10496"/>
                  </a:cubicBezTo>
                  <a:cubicBezTo>
                    <a:pt x="3124" y="14720"/>
                    <a:pt x="6427" y="18125"/>
                    <a:pt x="10651" y="18125"/>
                  </a:cubicBezTo>
                  <a:cubicBezTo>
                    <a:pt x="13390" y="18125"/>
                    <a:pt x="14952" y="17024"/>
                    <a:pt x="15950" y="16026"/>
                  </a:cubicBezTo>
                  <a:cubicBezTo>
                    <a:pt x="16764" y="15213"/>
                    <a:pt x="17299" y="14046"/>
                    <a:pt x="17507" y="12450"/>
                  </a:cubicBezTo>
                  <a:lnTo>
                    <a:pt x="10700" y="12450"/>
                  </a:lnTo>
                  <a:close/>
                </a:path>
              </a:pathLst>
            </a:cu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246" name="Google Shape;246;p49"/>
            <p:cNvSpPr/>
            <p:nvPr/>
          </p:nvSpPr>
          <p:spPr>
            <a:xfrm>
              <a:off x="540400" y="187300"/>
              <a:ext cx="339200" cy="337950"/>
            </a:xfrm>
            <a:custGeom>
              <a:avLst/>
              <a:gdLst/>
              <a:ahLst/>
              <a:cxnLst/>
              <a:rect l="l" t="t" r="r" b="b"/>
              <a:pathLst>
                <a:path w="13568" h="13518" extrusionOk="0">
                  <a:moveTo>
                    <a:pt x="13568" y="6759"/>
                  </a:moveTo>
                  <a:cubicBezTo>
                    <a:pt x="13568" y="10650"/>
                    <a:pt x="10522" y="13518"/>
                    <a:pt x="6784" y="13518"/>
                  </a:cubicBezTo>
                  <a:cubicBezTo>
                    <a:pt x="3046" y="13518"/>
                    <a:pt x="0" y="10651"/>
                    <a:pt x="0" y="6759"/>
                  </a:cubicBezTo>
                  <a:cubicBezTo>
                    <a:pt x="0" y="2842"/>
                    <a:pt x="3046" y="0"/>
                    <a:pt x="6784" y="0"/>
                  </a:cubicBezTo>
                  <a:cubicBezTo>
                    <a:pt x="10522" y="0"/>
                    <a:pt x="13568" y="2842"/>
                    <a:pt x="13568" y="6759"/>
                  </a:cubicBezTo>
                  <a:close/>
                  <a:moveTo>
                    <a:pt x="10599" y="6759"/>
                  </a:moveTo>
                  <a:cubicBezTo>
                    <a:pt x="10599" y="4327"/>
                    <a:pt x="8833" y="2663"/>
                    <a:pt x="6785" y="2663"/>
                  </a:cubicBezTo>
                  <a:cubicBezTo>
                    <a:pt x="4737" y="2663"/>
                    <a:pt x="2970" y="4327"/>
                    <a:pt x="2970" y="6759"/>
                  </a:cubicBezTo>
                  <a:cubicBezTo>
                    <a:pt x="2970" y="9165"/>
                    <a:pt x="4736" y="10855"/>
                    <a:pt x="6785" y="10855"/>
                  </a:cubicBezTo>
                  <a:cubicBezTo>
                    <a:pt x="8832" y="10855"/>
                    <a:pt x="10599" y="9165"/>
                    <a:pt x="10599" y="6759"/>
                  </a:cubicBezTo>
                  <a:close/>
                </a:path>
              </a:pathLst>
            </a:cu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247" name="Google Shape;247;p49"/>
            <p:cNvSpPr/>
            <p:nvPr/>
          </p:nvSpPr>
          <p:spPr>
            <a:xfrm>
              <a:off x="910400" y="187300"/>
              <a:ext cx="339200" cy="337950"/>
            </a:xfrm>
            <a:custGeom>
              <a:avLst/>
              <a:gdLst/>
              <a:ahLst/>
              <a:cxnLst/>
              <a:rect l="l" t="t" r="r" b="b"/>
              <a:pathLst>
                <a:path w="13568" h="13518" extrusionOk="0">
                  <a:moveTo>
                    <a:pt x="13568" y="6759"/>
                  </a:moveTo>
                  <a:cubicBezTo>
                    <a:pt x="13568" y="10650"/>
                    <a:pt x="10522" y="13518"/>
                    <a:pt x="6784" y="13518"/>
                  </a:cubicBezTo>
                  <a:cubicBezTo>
                    <a:pt x="3046" y="13518"/>
                    <a:pt x="0" y="10651"/>
                    <a:pt x="0" y="6759"/>
                  </a:cubicBezTo>
                  <a:cubicBezTo>
                    <a:pt x="0" y="2842"/>
                    <a:pt x="3046" y="0"/>
                    <a:pt x="6784" y="0"/>
                  </a:cubicBezTo>
                  <a:cubicBezTo>
                    <a:pt x="10522" y="0"/>
                    <a:pt x="13568" y="2842"/>
                    <a:pt x="13568" y="6759"/>
                  </a:cubicBezTo>
                  <a:close/>
                  <a:moveTo>
                    <a:pt x="10599" y="6759"/>
                  </a:moveTo>
                  <a:cubicBezTo>
                    <a:pt x="10599" y="4327"/>
                    <a:pt x="8833" y="2663"/>
                    <a:pt x="6785" y="2663"/>
                  </a:cubicBezTo>
                  <a:cubicBezTo>
                    <a:pt x="4737" y="2663"/>
                    <a:pt x="2970" y="4327"/>
                    <a:pt x="2970" y="6759"/>
                  </a:cubicBezTo>
                  <a:cubicBezTo>
                    <a:pt x="2970" y="9165"/>
                    <a:pt x="4736" y="10855"/>
                    <a:pt x="6785" y="10855"/>
                  </a:cubicBezTo>
                  <a:cubicBezTo>
                    <a:pt x="8832" y="10855"/>
                    <a:pt x="10599" y="9165"/>
                    <a:pt x="10599" y="6759"/>
                  </a:cubicBezTo>
                  <a:close/>
                </a:path>
              </a:pathLst>
            </a:cu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248" name="Google Shape;248;p49"/>
            <p:cNvSpPr/>
            <p:nvPr/>
          </p:nvSpPr>
          <p:spPr>
            <a:xfrm>
              <a:off x="1280400" y="187325"/>
              <a:ext cx="323850" cy="489600"/>
            </a:xfrm>
            <a:custGeom>
              <a:avLst/>
              <a:gdLst/>
              <a:ahLst/>
              <a:cxnLst/>
              <a:rect l="l" t="t" r="r" b="b"/>
              <a:pathLst>
                <a:path w="12954" h="19584" extrusionOk="0">
                  <a:moveTo>
                    <a:pt x="12954" y="409"/>
                  </a:moveTo>
                  <a:lnTo>
                    <a:pt x="12954" y="12544"/>
                  </a:lnTo>
                  <a:cubicBezTo>
                    <a:pt x="12954" y="17536"/>
                    <a:pt x="10010" y="19584"/>
                    <a:pt x="6528" y="19584"/>
                  </a:cubicBezTo>
                  <a:cubicBezTo>
                    <a:pt x="3251" y="19584"/>
                    <a:pt x="1280" y="17382"/>
                    <a:pt x="537" y="15590"/>
                  </a:cubicBezTo>
                  <a:lnTo>
                    <a:pt x="3123" y="14515"/>
                  </a:lnTo>
                  <a:cubicBezTo>
                    <a:pt x="3584" y="15616"/>
                    <a:pt x="4710" y="16922"/>
                    <a:pt x="6528" y="16922"/>
                  </a:cubicBezTo>
                  <a:cubicBezTo>
                    <a:pt x="8755" y="16922"/>
                    <a:pt x="10138" y="15539"/>
                    <a:pt x="10138" y="12954"/>
                  </a:cubicBezTo>
                  <a:lnTo>
                    <a:pt x="10138" y="11981"/>
                  </a:lnTo>
                  <a:lnTo>
                    <a:pt x="10036" y="11981"/>
                  </a:lnTo>
                  <a:cubicBezTo>
                    <a:pt x="9370" y="12800"/>
                    <a:pt x="8090" y="13517"/>
                    <a:pt x="6477" y="13517"/>
                  </a:cubicBezTo>
                  <a:cubicBezTo>
                    <a:pt x="3098" y="13517"/>
                    <a:pt x="0" y="10573"/>
                    <a:pt x="0" y="6784"/>
                  </a:cubicBezTo>
                  <a:cubicBezTo>
                    <a:pt x="0" y="2969"/>
                    <a:pt x="3098" y="0"/>
                    <a:pt x="6477" y="0"/>
                  </a:cubicBezTo>
                  <a:cubicBezTo>
                    <a:pt x="8090" y="0"/>
                    <a:pt x="9370" y="717"/>
                    <a:pt x="10036" y="1511"/>
                  </a:cubicBezTo>
                  <a:lnTo>
                    <a:pt x="10138" y="1511"/>
                  </a:lnTo>
                  <a:lnTo>
                    <a:pt x="10138" y="409"/>
                  </a:lnTo>
                  <a:lnTo>
                    <a:pt x="12954" y="409"/>
                  </a:lnTo>
                  <a:close/>
                  <a:moveTo>
                    <a:pt x="10343" y="6784"/>
                  </a:moveTo>
                  <a:cubicBezTo>
                    <a:pt x="10343" y="4403"/>
                    <a:pt x="8756" y="2662"/>
                    <a:pt x="6733" y="2662"/>
                  </a:cubicBezTo>
                  <a:cubicBezTo>
                    <a:pt x="4685" y="2662"/>
                    <a:pt x="2970" y="4403"/>
                    <a:pt x="2970" y="6784"/>
                  </a:cubicBezTo>
                  <a:cubicBezTo>
                    <a:pt x="2970" y="9139"/>
                    <a:pt x="4685" y="10855"/>
                    <a:pt x="6733" y="10855"/>
                  </a:cubicBezTo>
                  <a:cubicBezTo>
                    <a:pt x="8755" y="10854"/>
                    <a:pt x="10343" y="9139"/>
                    <a:pt x="10343" y="6784"/>
                  </a:cubicBezTo>
                  <a:close/>
                </a:path>
              </a:pathLst>
            </a:cu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249" name="Google Shape;249;p49"/>
            <p:cNvSpPr/>
            <p:nvPr/>
          </p:nvSpPr>
          <p:spPr>
            <a:xfrm>
              <a:off x="1655750" y="20000"/>
              <a:ext cx="74250" cy="495000"/>
            </a:xfrm>
            <a:custGeom>
              <a:avLst/>
              <a:gdLst/>
              <a:ahLst/>
              <a:cxnLst/>
              <a:rect l="l" t="t" r="r" b="b"/>
              <a:pathLst>
                <a:path w="2970" h="19800" extrusionOk="0">
                  <a:moveTo>
                    <a:pt x="2970" y="0"/>
                  </a:moveTo>
                  <a:lnTo>
                    <a:pt x="2970" y="19800"/>
                  </a:lnTo>
                  <a:lnTo>
                    <a:pt x="0" y="19800"/>
                  </a:lnTo>
                  <a:lnTo>
                    <a:pt x="0" y="0"/>
                  </a:lnTo>
                  <a:lnTo>
                    <a:pt x="2970" y="0"/>
                  </a:lnTo>
                  <a:close/>
                </a:path>
              </a:pathLst>
            </a:cu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250" name="Google Shape;250;p49"/>
            <p:cNvSpPr/>
            <p:nvPr/>
          </p:nvSpPr>
          <p:spPr>
            <a:xfrm>
              <a:off x="1765825" y="187275"/>
              <a:ext cx="311700" cy="337950"/>
            </a:xfrm>
            <a:custGeom>
              <a:avLst/>
              <a:gdLst/>
              <a:ahLst/>
              <a:cxnLst/>
              <a:rect l="l" t="t" r="r" b="b"/>
              <a:pathLst>
                <a:path w="12468" h="13518" extrusionOk="0">
                  <a:moveTo>
                    <a:pt x="10035" y="8987"/>
                  </a:moveTo>
                  <a:lnTo>
                    <a:pt x="12339" y="10523"/>
                  </a:lnTo>
                  <a:cubicBezTo>
                    <a:pt x="11596" y="11624"/>
                    <a:pt x="9804" y="13518"/>
                    <a:pt x="6707" y="13518"/>
                  </a:cubicBezTo>
                  <a:cubicBezTo>
                    <a:pt x="2867" y="13518"/>
                    <a:pt x="0" y="10548"/>
                    <a:pt x="0" y="6759"/>
                  </a:cubicBezTo>
                  <a:cubicBezTo>
                    <a:pt x="0" y="2739"/>
                    <a:pt x="2893" y="0"/>
                    <a:pt x="6375" y="0"/>
                  </a:cubicBezTo>
                  <a:cubicBezTo>
                    <a:pt x="9882" y="0"/>
                    <a:pt x="11598" y="2791"/>
                    <a:pt x="12161" y="4301"/>
                  </a:cubicBezTo>
                  <a:lnTo>
                    <a:pt x="12468" y="5069"/>
                  </a:lnTo>
                  <a:lnTo>
                    <a:pt x="3431" y="8807"/>
                  </a:lnTo>
                  <a:cubicBezTo>
                    <a:pt x="4122" y="10164"/>
                    <a:pt x="5198" y="10855"/>
                    <a:pt x="6708" y="10855"/>
                  </a:cubicBezTo>
                  <a:cubicBezTo>
                    <a:pt x="8217" y="10856"/>
                    <a:pt x="9267" y="10114"/>
                    <a:pt x="10035" y="8987"/>
                  </a:cubicBezTo>
                  <a:close/>
                  <a:moveTo>
                    <a:pt x="2943" y="6555"/>
                  </a:moveTo>
                  <a:lnTo>
                    <a:pt x="8985" y="4046"/>
                  </a:lnTo>
                  <a:cubicBezTo>
                    <a:pt x="8652" y="3201"/>
                    <a:pt x="7654" y="2612"/>
                    <a:pt x="6476" y="2612"/>
                  </a:cubicBezTo>
                  <a:cubicBezTo>
                    <a:pt x="4966" y="2613"/>
                    <a:pt x="2867" y="3944"/>
                    <a:pt x="2943" y="6555"/>
                  </a:cubicBezTo>
                  <a:close/>
                </a:path>
              </a:pathLst>
            </a:cu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Agenda">
  <p:cSld name="Blank_1">
    <p:spTree>
      <p:nvGrpSpPr>
        <p:cNvPr id="1" name="Shape 251"/>
        <p:cNvGrpSpPr/>
        <p:nvPr/>
      </p:nvGrpSpPr>
      <p:grpSpPr>
        <a:xfrm>
          <a:off x="0" y="0"/>
          <a:ext cx="0" cy="0"/>
          <a:chOff x="0" y="0"/>
          <a:chExt cx="0" cy="0"/>
        </a:xfrm>
      </p:grpSpPr>
      <p:sp>
        <p:nvSpPr>
          <p:cNvPr id="252" name="Google Shape;252;p50"/>
          <p:cNvSpPr txBox="1">
            <a:spLocks noGrp="1"/>
          </p:cNvSpPr>
          <p:nvPr>
            <p:ph type="title"/>
          </p:nvPr>
        </p:nvSpPr>
        <p:spPr>
          <a:xfrm>
            <a:off x="344501" y="264375"/>
            <a:ext cx="7797000" cy="414300"/>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0"/>
              </a:spcBef>
              <a:spcAft>
                <a:spcPts val="0"/>
              </a:spcAft>
              <a:buClr>
                <a:schemeClr val="dk1"/>
              </a:buClr>
              <a:buSzPts val="1100"/>
              <a:buFont typeface="Arial"/>
              <a:buNone/>
              <a:defRPr sz="2400" b="0" i="0" u="none" strike="noStrike" cap="none">
                <a:solidFill>
                  <a:srgbClr val="3C4043"/>
                </a:solidFill>
                <a:latin typeface="Google Sans"/>
                <a:ea typeface="Google Sans"/>
                <a:cs typeface="Google Sans"/>
                <a:sym typeface="Google Sans"/>
              </a:defRPr>
            </a:lvl1pPr>
            <a:lvl2pPr marR="0" lvl="1"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2pPr>
            <a:lvl3pPr marR="0" lvl="2"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3pPr>
            <a:lvl4pPr marR="0" lvl="3"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4pPr>
            <a:lvl5pPr marR="0" lvl="4"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5pPr>
            <a:lvl6pPr marR="0" lvl="5"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6pPr>
            <a:lvl7pPr marR="0" lvl="6"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7pPr>
            <a:lvl8pPr marR="0" lvl="7"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8pPr>
            <a:lvl9pPr marR="0" lvl="8"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9pPr>
          </a:lstStyle>
          <a:p>
            <a:endParaRPr/>
          </a:p>
        </p:txBody>
      </p:sp>
      <p:cxnSp>
        <p:nvCxnSpPr>
          <p:cNvPr id="253" name="Google Shape;253;p50"/>
          <p:cNvCxnSpPr/>
          <p:nvPr/>
        </p:nvCxnSpPr>
        <p:spPr>
          <a:xfrm rot="10800000">
            <a:off x="559254" y="1427358"/>
            <a:ext cx="0" cy="1869900"/>
          </a:xfrm>
          <a:prstGeom prst="straightConnector1">
            <a:avLst/>
          </a:prstGeom>
          <a:noFill/>
          <a:ln w="25400" cap="flat" cmpd="sng">
            <a:solidFill>
              <a:srgbClr val="FFFFFF"/>
            </a:solidFill>
            <a:prstDash val="solid"/>
            <a:miter lim="400000"/>
            <a:headEnd type="none" w="sm" len="sm"/>
            <a:tailEnd type="none" w="sm" len="sm"/>
          </a:ln>
        </p:spPr>
      </p:cxnSp>
      <p:grpSp>
        <p:nvGrpSpPr>
          <p:cNvPr id="254" name="Google Shape;254;p50"/>
          <p:cNvGrpSpPr/>
          <p:nvPr/>
        </p:nvGrpSpPr>
        <p:grpSpPr>
          <a:xfrm>
            <a:off x="8469122" y="4803781"/>
            <a:ext cx="420491" cy="137010"/>
            <a:chOff x="0" y="0"/>
            <a:chExt cx="2077525" cy="676925"/>
          </a:xfrm>
        </p:grpSpPr>
        <p:sp>
          <p:nvSpPr>
            <p:cNvPr id="255" name="Google Shape;255;p50"/>
            <p:cNvSpPr/>
            <p:nvPr/>
          </p:nvSpPr>
          <p:spPr>
            <a:xfrm>
              <a:off x="0" y="0"/>
              <a:ext cx="511375" cy="524800"/>
            </a:xfrm>
            <a:custGeom>
              <a:avLst/>
              <a:gdLst/>
              <a:ahLst/>
              <a:cxnLst/>
              <a:rect l="l" t="t" r="r" b="b"/>
              <a:pathLst>
                <a:path w="20455" h="20992" extrusionOk="0">
                  <a:moveTo>
                    <a:pt x="10700" y="12450"/>
                  </a:moveTo>
                  <a:lnTo>
                    <a:pt x="10700" y="9583"/>
                  </a:lnTo>
                  <a:lnTo>
                    <a:pt x="20300" y="9583"/>
                  </a:lnTo>
                  <a:cubicBezTo>
                    <a:pt x="20398" y="10088"/>
                    <a:pt x="20455" y="10690"/>
                    <a:pt x="20455" y="11341"/>
                  </a:cubicBezTo>
                  <a:cubicBezTo>
                    <a:pt x="20455" y="13491"/>
                    <a:pt x="19866" y="16154"/>
                    <a:pt x="17972" y="18048"/>
                  </a:cubicBezTo>
                  <a:cubicBezTo>
                    <a:pt x="16129" y="19968"/>
                    <a:pt x="13773" y="20992"/>
                    <a:pt x="10650" y="20992"/>
                  </a:cubicBezTo>
                  <a:cubicBezTo>
                    <a:pt x="4864" y="20993"/>
                    <a:pt x="0" y="16282"/>
                    <a:pt x="0" y="10496"/>
                  </a:cubicBezTo>
                  <a:cubicBezTo>
                    <a:pt x="0" y="4710"/>
                    <a:pt x="4864" y="0"/>
                    <a:pt x="10650" y="0"/>
                  </a:cubicBezTo>
                  <a:cubicBezTo>
                    <a:pt x="13850" y="0"/>
                    <a:pt x="16129" y="1254"/>
                    <a:pt x="17844" y="2893"/>
                  </a:cubicBezTo>
                  <a:lnTo>
                    <a:pt x="15822" y="4915"/>
                  </a:lnTo>
                  <a:cubicBezTo>
                    <a:pt x="14593" y="3763"/>
                    <a:pt x="12929" y="2867"/>
                    <a:pt x="10651" y="2867"/>
                  </a:cubicBezTo>
                  <a:cubicBezTo>
                    <a:pt x="6427" y="2867"/>
                    <a:pt x="3124" y="6272"/>
                    <a:pt x="3124" y="10496"/>
                  </a:cubicBezTo>
                  <a:cubicBezTo>
                    <a:pt x="3124" y="14720"/>
                    <a:pt x="6427" y="18125"/>
                    <a:pt x="10651" y="18125"/>
                  </a:cubicBezTo>
                  <a:cubicBezTo>
                    <a:pt x="13390" y="18125"/>
                    <a:pt x="14952" y="17024"/>
                    <a:pt x="15950" y="16026"/>
                  </a:cubicBezTo>
                  <a:cubicBezTo>
                    <a:pt x="16764" y="15213"/>
                    <a:pt x="17299" y="14046"/>
                    <a:pt x="17507" y="12450"/>
                  </a:cubicBezTo>
                  <a:lnTo>
                    <a:pt x="10700" y="12450"/>
                  </a:ln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256" name="Google Shape;256;p50"/>
            <p:cNvSpPr/>
            <p:nvPr/>
          </p:nvSpPr>
          <p:spPr>
            <a:xfrm>
              <a:off x="540400" y="187300"/>
              <a:ext cx="339200" cy="337950"/>
            </a:xfrm>
            <a:custGeom>
              <a:avLst/>
              <a:gdLst/>
              <a:ahLst/>
              <a:cxnLst/>
              <a:rect l="l" t="t" r="r" b="b"/>
              <a:pathLst>
                <a:path w="13568" h="13518" extrusionOk="0">
                  <a:moveTo>
                    <a:pt x="13568" y="6759"/>
                  </a:moveTo>
                  <a:cubicBezTo>
                    <a:pt x="13568" y="10650"/>
                    <a:pt x="10522" y="13518"/>
                    <a:pt x="6784" y="13518"/>
                  </a:cubicBezTo>
                  <a:cubicBezTo>
                    <a:pt x="3046" y="13518"/>
                    <a:pt x="0" y="10651"/>
                    <a:pt x="0" y="6759"/>
                  </a:cubicBezTo>
                  <a:cubicBezTo>
                    <a:pt x="0" y="2842"/>
                    <a:pt x="3046" y="0"/>
                    <a:pt x="6784" y="0"/>
                  </a:cubicBezTo>
                  <a:cubicBezTo>
                    <a:pt x="10522" y="0"/>
                    <a:pt x="13568" y="2842"/>
                    <a:pt x="13568" y="6759"/>
                  </a:cubicBezTo>
                  <a:close/>
                  <a:moveTo>
                    <a:pt x="10599" y="6759"/>
                  </a:moveTo>
                  <a:cubicBezTo>
                    <a:pt x="10599" y="4327"/>
                    <a:pt x="8833" y="2663"/>
                    <a:pt x="6785" y="2663"/>
                  </a:cubicBezTo>
                  <a:cubicBezTo>
                    <a:pt x="4737" y="2663"/>
                    <a:pt x="2970" y="4327"/>
                    <a:pt x="2970" y="6759"/>
                  </a:cubicBezTo>
                  <a:cubicBezTo>
                    <a:pt x="2970" y="9165"/>
                    <a:pt x="4736" y="10855"/>
                    <a:pt x="6785" y="10855"/>
                  </a:cubicBezTo>
                  <a:cubicBezTo>
                    <a:pt x="8832" y="10855"/>
                    <a:pt x="10599" y="9165"/>
                    <a:pt x="10599" y="6759"/>
                  </a:cubicBez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257" name="Google Shape;257;p50"/>
            <p:cNvSpPr/>
            <p:nvPr/>
          </p:nvSpPr>
          <p:spPr>
            <a:xfrm>
              <a:off x="910400" y="187300"/>
              <a:ext cx="339200" cy="337950"/>
            </a:xfrm>
            <a:custGeom>
              <a:avLst/>
              <a:gdLst/>
              <a:ahLst/>
              <a:cxnLst/>
              <a:rect l="l" t="t" r="r" b="b"/>
              <a:pathLst>
                <a:path w="13568" h="13518" extrusionOk="0">
                  <a:moveTo>
                    <a:pt x="13568" y="6759"/>
                  </a:moveTo>
                  <a:cubicBezTo>
                    <a:pt x="13568" y="10650"/>
                    <a:pt x="10522" y="13518"/>
                    <a:pt x="6784" y="13518"/>
                  </a:cubicBezTo>
                  <a:cubicBezTo>
                    <a:pt x="3046" y="13518"/>
                    <a:pt x="0" y="10651"/>
                    <a:pt x="0" y="6759"/>
                  </a:cubicBezTo>
                  <a:cubicBezTo>
                    <a:pt x="0" y="2842"/>
                    <a:pt x="3046" y="0"/>
                    <a:pt x="6784" y="0"/>
                  </a:cubicBezTo>
                  <a:cubicBezTo>
                    <a:pt x="10522" y="0"/>
                    <a:pt x="13568" y="2842"/>
                    <a:pt x="13568" y="6759"/>
                  </a:cubicBezTo>
                  <a:close/>
                  <a:moveTo>
                    <a:pt x="10599" y="6759"/>
                  </a:moveTo>
                  <a:cubicBezTo>
                    <a:pt x="10599" y="4327"/>
                    <a:pt x="8833" y="2663"/>
                    <a:pt x="6785" y="2663"/>
                  </a:cubicBezTo>
                  <a:cubicBezTo>
                    <a:pt x="4737" y="2663"/>
                    <a:pt x="2970" y="4327"/>
                    <a:pt x="2970" y="6759"/>
                  </a:cubicBezTo>
                  <a:cubicBezTo>
                    <a:pt x="2970" y="9165"/>
                    <a:pt x="4736" y="10855"/>
                    <a:pt x="6785" y="10855"/>
                  </a:cubicBezTo>
                  <a:cubicBezTo>
                    <a:pt x="8832" y="10855"/>
                    <a:pt x="10599" y="9165"/>
                    <a:pt x="10599" y="6759"/>
                  </a:cubicBez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258" name="Google Shape;258;p50"/>
            <p:cNvSpPr/>
            <p:nvPr/>
          </p:nvSpPr>
          <p:spPr>
            <a:xfrm>
              <a:off x="1280400" y="187325"/>
              <a:ext cx="323850" cy="489600"/>
            </a:xfrm>
            <a:custGeom>
              <a:avLst/>
              <a:gdLst/>
              <a:ahLst/>
              <a:cxnLst/>
              <a:rect l="l" t="t" r="r" b="b"/>
              <a:pathLst>
                <a:path w="12954" h="19584" extrusionOk="0">
                  <a:moveTo>
                    <a:pt x="12954" y="409"/>
                  </a:moveTo>
                  <a:lnTo>
                    <a:pt x="12954" y="12544"/>
                  </a:lnTo>
                  <a:cubicBezTo>
                    <a:pt x="12954" y="17536"/>
                    <a:pt x="10010" y="19584"/>
                    <a:pt x="6528" y="19584"/>
                  </a:cubicBezTo>
                  <a:cubicBezTo>
                    <a:pt x="3251" y="19584"/>
                    <a:pt x="1280" y="17382"/>
                    <a:pt x="537" y="15590"/>
                  </a:cubicBezTo>
                  <a:lnTo>
                    <a:pt x="3123" y="14515"/>
                  </a:lnTo>
                  <a:cubicBezTo>
                    <a:pt x="3584" y="15616"/>
                    <a:pt x="4710" y="16922"/>
                    <a:pt x="6528" y="16922"/>
                  </a:cubicBezTo>
                  <a:cubicBezTo>
                    <a:pt x="8755" y="16922"/>
                    <a:pt x="10138" y="15539"/>
                    <a:pt x="10138" y="12954"/>
                  </a:cubicBezTo>
                  <a:lnTo>
                    <a:pt x="10138" y="11981"/>
                  </a:lnTo>
                  <a:lnTo>
                    <a:pt x="10036" y="11981"/>
                  </a:lnTo>
                  <a:cubicBezTo>
                    <a:pt x="9370" y="12800"/>
                    <a:pt x="8090" y="13517"/>
                    <a:pt x="6477" y="13517"/>
                  </a:cubicBezTo>
                  <a:cubicBezTo>
                    <a:pt x="3098" y="13517"/>
                    <a:pt x="0" y="10573"/>
                    <a:pt x="0" y="6784"/>
                  </a:cubicBezTo>
                  <a:cubicBezTo>
                    <a:pt x="0" y="2969"/>
                    <a:pt x="3098" y="0"/>
                    <a:pt x="6477" y="0"/>
                  </a:cubicBezTo>
                  <a:cubicBezTo>
                    <a:pt x="8090" y="0"/>
                    <a:pt x="9370" y="717"/>
                    <a:pt x="10036" y="1511"/>
                  </a:cubicBezTo>
                  <a:lnTo>
                    <a:pt x="10138" y="1511"/>
                  </a:lnTo>
                  <a:lnTo>
                    <a:pt x="10138" y="409"/>
                  </a:lnTo>
                  <a:lnTo>
                    <a:pt x="12954" y="409"/>
                  </a:lnTo>
                  <a:close/>
                  <a:moveTo>
                    <a:pt x="10343" y="6784"/>
                  </a:moveTo>
                  <a:cubicBezTo>
                    <a:pt x="10343" y="4403"/>
                    <a:pt x="8756" y="2662"/>
                    <a:pt x="6733" y="2662"/>
                  </a:cubicBezTo>
                  <a:cubicBezTo>
                    <a:pt x="4685" y="2662"/>
                    <a:pt x="2970" y="4403"/>
                    <a:pt x="2970" y="6784"/>
                  </a:cubicBezTo>
                  <a:cubicBezTo>
                    <a:pt x="2970" y="9139"/>
                    <a:pt x="4685" y="10855"/>
                    <a:pt x="6733" y="10855"/>
                  </a:cubicBezTo>
                  <a:cubicBezTo>
                    <a:pt x="8755" y="10854"/>
                    <a:pt x="10343" y="9139"/>
                    <a:pt x="10343" y="6784"/>
                  </a:cubicBez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259" name="Google Shape;259;p50"/>
            <p:cNvSpPr/>
            <p:nvPr/>
          </p:nvSpPr>
          <p:spPr>
            <a:xfrm>
              <a:off x="1655750" y="20000"/>
              <a:ext cx="74250" cy="495000"/>
            </a:xfrm>
            <a:custGeom>
              <a:avLst/>
              <a:gdLst/>
              <a:ahLst/>
              <a:cxnLst/>
              <a:rect l="l" t="t" r="r" b="b"/>
              <a:pathLst>
                <a:path w="2970" h="19800" extrusionOk="0">
                  <a:moveTo>
                    <a:pt x="2970" y="0"/>
                  </a:moveTo>
                  <a:lnTo>
                    <a:pt x="2970" y="19800"/>
                  </a:lnTo>
                  <a:lnTo>
                    <a:pt x="0" y="19800"/>
                  </a:lnTo>
                  <a:lnTo>
                    <a:pt x="0" y="0"/>
                  </a:lnTo>
                  <a:lnTo>
                    <a:pt x="2970" y="0"/>
                  </a:ln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260" name="Google Shape;260;p50"/>
            <p:cNvSpPr/>
            <p:nvPr/>
          </p:nvSpPr>
          <p:spPr>
            <a:xfrm>
              <a:off x="1765825" y="187275"/>
              <a:ext cx="311700" cy="337950"/>
            </a:xfrm>
            <a:custGeom>
              <a:avLst/>
              <a:gdLst/>
              <a:ahLst/>
              <a:cxnLst/>
              <a:rect l="l" t="t" r="r" b="b"/>
              <a:pathLst>
                <a:path w="12468" h="13518" extrusionOk="0">
                  <a:moveTo>
                    <a:pt x="10035" y="8987"/>
                  </a:moveTo>
                  <a:lnTo>
                    <a:pt x="12339" y="10523"/>
                  </a:lnTo>
                  <a:cubicBezTo>
                    <a:pt x="11596" y="11624"/>
                    <a:pt x="9804" y="13518"/>
                    <a:pt x="6707" y="13518"/>
                  </a:cubicBezTo>
                  <a:cubicBezTo>
                    <a:pt x="2867" y="13518"/>
                    <a:pt x="0" y="10548"/>
                    <a:pt x="0" y="6759"/>
                  </a:cubicBezTo>
                  <a:cubicBezTo>
                    <a:pt x="0" y="2739"/>
                    <a:pt x="2893" y="0"/>
                    <a:pt x="6375" y="0"/>
                  </a:cubicBezTo>
                  <a:cubicBezTo>
                    <a:pt x="9882" y="0"/>
                    <a:pt x="11598" y="2791"/>
                    <a:pt x="12161" y="4301"/>
                  </a:cubicBezTo>
                  <a:lnTo>
                    <a:pt x="12468" y="5069"/>
                  </a:lnTo>
                  <a:lnTo>
                    <a:pt x="3431" y="8807"/>
                  </a:lnTo>
                  <a:cubicBezTo>
                    <a:pt x="4122" y="10164"/>
                    <a:pt x="5198" y="10855"/>
                    <a:pt x="6708" y="10855"/>
                  </a:cubicBezTo>
                  <a:cubicBezTo>
                    <a:pt x="8217" y="10856"/>
                    <a:pt x="9267" y="10114"/>
                    <a:pt x="10035" y="8987"/>
                  </a:cubicBezTo>
                  <a:close/>
                  <a:moveTo>
                    <a:pt x="2943" y="6555"/>
                  </a:moveTo>
                  <a:lnTo>
                    <a:pt x="8985" y="4046"/>
                  </a:lnTo>
                  <a:cubicBezTo>
                    <a:pt x="8652" y="3201"/>
                    <a:pt x="7654" y="2612"/>
                    <a:pt x="6476" y="2612"/>
                  </a:cubicBezTo>
                  <a:cubicBezTo>
                    <a:pt x="4966" y="2613"/>
                    <a:pt x="2867" y="3944"/>
                    <a:pt x="2943" y="6555"/>
                  </a:cubicBez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grpSp>
      <p:sp>
        <p:nvSpPr>
          <p:cNvPr id="261" name="Google Shape;261;p50"/>
          <p:cNvSpPr/>
          <p:nvPr/>
        </p:nvSpPr>
        <p:spPr>
          <a:xfrm>
            <a:off x="-22468" y="235365"/>
            <a:ext cx="57900" cy="4672800"/>
          </a:xfrm>
          <a:prstGeom prst="rect">
            <a:avLst/>
          </a:prstGeom>
          <a:solidFill>
            <a:srgbClr val="4285F4"/>
          </a:solidFill>
          <a:ln>
            <a:noFill/>
          </a:ln>
        </p:spPr>
        <p:txBody>
          <a:bodyPr spcFirstLastPara="1" wrap="square" lIns="19050" tIns="19050" rIns="19050" bIns="19050" anchor="ctr" anchorCtr="0">
            <a:noAutofit/>
          </a:bodyPr>
          <a:lstStyle/>
          <a:p>
            <a:pPr marL="0" marR="0" lvl="0" indent="0" algn="ctr" rtl="0">
              <a:lnSpc>
                <a:spcPct val="100000"/>
              </a:lnSpc>
              <a:spcBef>
                <a:spcPts val="0"/>
              </a:spcBef>
              <a:spcAft>
                <a:spcPts val="0"/>
              </a:spcAft>
              <a:buClr>
                <a:srgbClr val="519BF7"/>
              </a:buClr>
              <a:buSzPts val="1200"/>
              <a:buFont typeface="Helvetica Neue Light"/>
              <a:buNone/>
            </a:pPr>
            <a:endParaRPr sz="1200" b="0" i="0" u="none" strike="noStrike" cap="none">
              <a:solidFill>
                <a:srgbClr val="1D8E3E"/>
              </a:solidFill>
              <a:latin typeface="Helvetica Neue Light"/>
              <a:ea typeface="Helvetica Neue Light"/>
              <a:cs typeface="Helvetica Neue Light"/>
              <a:sym typeface="Helvetica Neue Light"/>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Divider - Core Blue">
  <p:cSld name="CUSTOM">
    <p:spTree>
      <p:nvGrpSpPr>
        <p:cNvPr id="1" name="Shape 262"/>
        <p:cNvGrpSpPr/>
        <p:nvPr/>
      </p:nvGrpSpPr>
      <p:grpSpPr>
        <a:xfrm>
          <a:off x="0" y="0"/>
          <a:ext cx="0" cy="0"/>
          <a:chOff x="0" y="0"/>
          <a:chExt cx="0" cy="0"/>
        </a:xfrm>
      </p:grpSpPr>
      <p:sp>
        <p:nvSpPr>
          <p:cNvPr id="263" name="Google Shape;263;p51"/>
          <p:cNvSpPr/>
          <p:nvPr/>
        </p:nvSpPr>
        <p:spPr>
          <a:xfrm>
            <a:off x="50" y="0"/>
            <a:ext cx="9144000" cy="4524000"/>
          </a:xfrm>
          <a:prstGeom prst="rect">
            <a:avLst/>
          </a:prstGeom>
          <a:solidFill>
            <a:schemeClr val="accent1"/>
          </a:solidFill>
          <a:ln>
            <a:noFill/>
          </a:ln>
        </p:spPr>
        <p:txBody>
          <a:bodyPr spcFirstLastPara="1" wrap="square" lIns="19050" tIns="19050" rIns="19050" bIns="19050" anchor="ctr" anchorCtr="0">
            <a:noAutofit/>
          </a:bodyPr>
          <a:lstStyle/>
          <a:p>
            <a:pPr marL="0" marR="0" lvl="0" indent="0" algn="ctr" rtl="0">
              <a:lnSpc>
                <a:spcPct val="100000"/>
              </a:lnSpc>
              <a:spcBef>
                <a:spcPts val="0"/>
              </a:spcBef>
              <a:spcAft>
                <a:spcPts val="0"/>
              </a:spcAft>
              <a:buClr>
                <a:srgbClr val="FFFFFF"/>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cxnSp>
        <p:nvCxnSpPr>
          <p:cNvPr id="264" name="Google Shape;264;p51"/>
          <p:cNvCxnSpPr/>
          <p:nvPr/>
        </p:nvCxnSpPr>
        <p:spPr>
          <a:xfrm rot="10800000">
            <a:off x="426304" y="1476158"/>
            <a:ext cx="0" cy="1869900"/>
          </a:xfrm>
          <a:prstGeom prst="straightConnector1">
            <a:avLst/>
          </a:prstGeom>
          <a:noFill/>
          <a:ln w="25400" cap="flat" cmpd="sng">
            <a:solidFill>
              <a:srgbClr val="FFFFFF"/>
            </a:solidFill>
            <a:prstDash val="solid"/>
            <a:miter lim="400000"/>
            <a:headEnd type="none" w="sm" len="sm"/>
            <a:tailEnd type="none" w="sm" len="sm"/>
          </a:ln>
        </p:spPr>
      </p:cxnSp>
      <p:sp>
        <p:nvSpPr>
          <p:cNvPr id="265" name="Google Shape;265;p51"/>
          <p:cNvSpPr txBox="1">
            <a:spLocks noGrp="1"/>
          </p:cNvSpPr>
          <p:nvPr>
            <p:ph type="title"/>
          </p:nvPr>
        </p:nvSpPr>
        <p:spPr>
          <a:xfrm>
            <a:off x="962188" y="2048788"/>
            <a:ext cx="7877100" cy="857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FFFFF"/>
              </a:buClr>
              <a:buSzPts val="2400"/>
              <a:buFont typeface="Google Sans"/>
              <a:buNone/>
              <a:defRPr sz="3600" b="0" i="0" u="none" strike="noStrike" cap="none">
                <a:solidFill>
                  <a:srgbClr val="FFFFFF"/>
                </a:solidFill>
                <a:latin typeface="Google Sans"/>
                <a:ea typeface="Google Sans"/>
                <a:cs typeface="Google Sans"/>
                <a:sym typeface="Google Sans"/>
              </a:defRPr>
            </a:lvl1pPr>
            <a:lvl2pPr marR="0" lvl="1" algn="ctr" rtl="0">
              <a:lnSpc>
                <a:spcPct val="100000"/>
              </a:lnSpc>
              <a:spcBef>
                <a:spcPts val="0"/>
              </a:spcBef>
              <a:spcAft>
                <a:spcPts val="0"/>
              </a:spcAft>
              <a:buClr>
                <a:srgbClr val="000000"/>
              </a:buClr>
              <a:buSzPts val="4200"/>
              <a:buFont typeface="Helvetica Neue Light"/>
              <a:buNone/>
              <a:defRPr sz="3600" b="0" i="0" u="none" strike="noStrike" cap="none">
                <a:solidFill>
                  <a:schemeClr val="lt1"/>
                </a:solidFill>
                <a:latin typeface="Helvetica Neue Light"/>
                <a:ea typeface="Helvetica Neue Light"/>
                <a:cs typeface="Helvetica Neue Light"/>
                <a:sym typeface="Helvetica Neue Light"/>
              </a:defRPr>
            </a:lvl2pPr>
            <a:lvl3pPr marR="0" lvl="2" algn="ctr" rtl="0">
              <a:lnSpc>
                <a:spcPct val="100000"/>
              </a:lnSpc>
              <a:spcBef>
                <a:spcPts val="0"/>
              </a:spcBef>
              <a:spcAft>
                <a:spcPts val="0"/>
              </a:spcAft>
              <a:buClr>
                <a:srgbClr val="000000"/>
              </a:buClr>
              <a:buSzPts val="4200"/>
              <a:buFont typeface="Helvetica Neue Light"/>
              <a:buNone/>
              <a:defRPr sz="3600" b="0" i="0" u="none" strike="noStrike" cap="none">
                <a:solidFill>
                  <a:schemeClr val="lt1"/>
                </a:solidFill>
                <a:latin typeface="Helvetica Neue Light"/>
                <a:ea typeface="Helvetica Neue Light"/>
                <a:cs typeface="Helvetica Neue Light"/>
                <a:sym typeface="Helvetica Neue Light"/>
              </a:defRPr>
            </a:lvl3pPr>
            <a:lvl4pPr marR="0" lvl="3" algn="ctr" rtl="0">
              <a:lnSpc>
                <a:spcPct val="100000"/>
              </a:lnSpc>
              <a:spcBef>
                <a:spcPts val="0"/>
              </a:spcBef>
              <a:spcAft>
                <a:spcPts val="0"/>
              </a:spcAft>
              <a:buClr>
                <a:srgbClr val="000000"/>
              </a:buClr>
              <a:buSzPts val="4200"/>
              <a:buFont typeface="Helvetica Neue Light"/>
              <a:buNone/>
              <a:defRPr sz="3600" b="0" i="0" u="none" strike="noStrike" cap="none">
                <a:solidFill>
                  <a:schemeClr val="lt1"/>
                </a:solidFill>
                <a:latin typeface="Helvetica Neue Light"/>
                <a:ea typeface="Helvetica Neue Light"/>
                <a:cs typeface="Helvetica Neue Light"/>
                <a:sym typeface="Helvetica Neue Light"/>
              </a:defRPr>
            </a:lvl4pPr>
            <a:lvl5pPr marR="0" lvl="4" algn="ctr" rtl="0">
              <a:lnSpc>
                <a:spcPct val="100000"/>
              </a:lnSpc>
              <a:spcBef>
                <a:spcPts val="0"/>
              </a:spcBef>
              <a:spcAft>
                <a:spcPts val="0"/>
              </a:spcAft>
              <a:buClr>
                <a:srgbClr val="000000"/>
              </a:buClr>
              <a:buSzPts val="4200"/>
              <a:buFont typeface="Helvetica Neue Light"/>
              <a:buNone/>
              <a:defRPr sz="3600" b="0" i="0" u="none" strike="noStrike" cap="none">
                <a:solidFill>
                  <a:schemeClr val="lt1"/>
                </a:solidFill>
                <a:latin typeface="Helvetica Neue Light"/>
                <a:ea typeface="Helvetica Neue Light"/>
                <a:cs typeface="Helvetica Neue Light"/>
                <a:sym typeface="Helvetica Neue Light"/>
              </a:defRPr>
            </a:lvl5pPr>
            <a:lvl6pPr marR="0" lvl="5" algn="ctr" rtl="0">
              <a:lnSpc>
                <a:spcPct val="100000"/>
              </a:lnSpc>
              <a:spcBef>
                <a:spcPts val="0"/>
              </a:spcBef>
              <a:spcAft>
                <a:spcPts val="0"/>
              </a:spcAft>
              <a:buClr>
                <a:srgbClr val="000000"/>
              </a:buClr>
              <a:buSzPts val="4200"/>
              <a:buFont typeface="Helvetica Neue Light"/>
              <a:buNone/>
              <a:defRPr sz="3600" b="0" i="0" u="none" strike="noStrike" cap="none">
                <a:solidFill>
                  <a:schemeClr val="lt1"/>
                </a:solidFill>
                <a:latin typeface="Helvetica Neue Light"/>
                <a:ea typeface="Helvetica Neue Light"/>
                <a:cs typeface="Helvetica Neue Light"/>
                <a:sym typeface="Helvetica Neue Light"/>
              </a:defRPr>
            </a:lvl6pPr>
            <a:lvl7pPr marR="0" lvl="6" algn="ctr" rtl="0">
              <a:lnSpc>
                <a:spcPct val="100000"/>
              </a:lnSpc>
              <a:spcBef>
                <a:spcPts val="0"/>
              </a:spcBef>
              <a:spcAft>
                <a:spcPts val="0"/>
              </a:spcAft>
              <a:buClr>
                <a:srgbClr val="000000"/>
              </a:buClr>
              <a:buSzPts val="4200"/>
              <a:buFont typeface="Helvetica Neue Light"/>
              <a:buNone/>
              <a:defRPr sz="3600" b="0" i="0" u="none" strike="noStrike" cap="none">
                <a:solidFill>
                  <a:schemeClr val="lt1"/>
                </a:solidFill>
                <a:latin typeface="Helvetica Neue Light"/>
                <a:ea typeface="Helvetica Neue Light"/>
                <a:cs typeface="Helvetica Neue Light"/>
                <a:sym typeface="Helvetica Neue Light"/>
              </a:defRPr>
            </a:lvl7pPr>
            <a:lvl8pPr marR="0" lvl="7" algn="ctr" rtl="0">
              <a:lnSpc>
                <a:spcPct val="100000"/>
              </a:lnSpc>
              <a:spcBef>
                <a:spcPts val="0"/>
              </a:spcBef>
              <a:spcAft>
                <a:spcPts val="0"/>
              </a:spcAft>
              <a:buClr>
                <a:srgbClr val="000000"/>
              </a:buClr>
              <a:buSzPts val="4200"/>
              <a:buFont typeface="Helvetica Neue Light"/>
              <a:buNone/>
              <a:defRPr sz="3600" b="0" i="0" u="none" strike="noStrike" cap="none">
                <a:solidFill>
                  <a:schemeClr val="lt1"/>
                </a:solidFill>
                <a:latin typeface="Helvetica Neue Light"/>
                <a:ea typeface="Helvetica Neue Light"/>
                <a:cs typeface="Helvetica Neue Light"/>
                <a:sym typeface="Helvetica Neue Light"/>
              </a:defRPr>
            </a:lvl8pPr>
            <a:lvl9pPr marR="0" lvl="8" algn="ctr" rtl="0">
              <a:lnSpc>
                <a:spcPct val="100000"/>
              </a:lnSpc>
              <a:spcBef>
                <a:spcPts val="0"/>
              </a:spcBef>
              <a:spcAft>
                <a:spcPts val="0"/>
              </a:spcAft>
              <a:buClr>
                <a:srgbClr val="000000"/>
              </a:buClr>
              <a:buSzPts val="4200"/>
              <a:buFont typeface="Helvetica Neue Light"/>
              <a:buNone/>
              <a:defRPr sz="3600" b="0" i="0" u="none" strike="noStrike" cap="none">
                <a:solidFill>
                  <a:schemeClr val="lt1"/>
                </a:solidFill>
                <a:latin typeface="Helvetica Neue Light"/>
                <a:ea typeface="Helvetica Neue Light"/>
                <a:cs typeface="Helvetica Neue Light"/>
                <a:sym typeface="Helvetica Neue Light"/>
              </a:defRPr>
            </a:lvl9pPr>
          </a:lstStyle>
          <a:p>
            <a:endParaRPr/>
          </a:p>
        </p:txBody>
      </p:sp>
      <p:sp>
        <p:nvSpPr>
          <p:cNvPr id="266" name="Google Shape;266;p51"/>
          <p:cNvSpPr txBox="1"/>
          <p:nvPr/>
        </p:nvSpPr>
        <p:spPr>
          <a:xfrm>
            <a:off x="7933350" y="214236"/>
            <a:ext cx="1209300" cy="30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FFFFFF"/>
                </a:solidFill>
                <a:latin typeface="Roboto"/>
                <a:ea typeface="Roboto"/>
                <a:cs typeface="Roboto"/>
                <a:sym typeface="Roboto"/>
              </a:rPr>
              <a:t>Proprietary + Confidential</a:t>
            </a:r>
            <a:endParaRPr sz="600" b="0" i="0" u="none" strike="noStrike" cap="none">
              <a:solidFill>
                <a:srgbClr val="FFFFFF"/>
              </a:solidFill>
              <a:latin typeface="Roboto"/>
              <a:ea typeface="Roboto"/>
              <a:cs typeface="Roboto"/>
              <a:sym typeface="Roboto"/>
            </a:endParaRPr>
          </a:p>
        </p:txBody>
      </p:sp>
      <p:pic>
        <p:nvPicPr>
          <p:cNvPr id="267" name="Google Shape;267;p51"/>
          <p:cNvPicPr preferRelativeResize="0"/>
          <p:nvPr/>
        </p:nvPicPr>
        <p:blipFill>
          <a:blip r:embed="rId2">
            <a:alphaModFix/>
          </a:blip>
          <a:stretch>
            <a:fillRect/>
          </a:stretch>
        </p:blipFill>
        <p:spPr>
          <a:xfrm>
            <a:off x="8465703" y="4799509"/>
            <a:ext cx="438912" cy="143123"/>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Google Cover Slide">
  <p:cSld name="CUSTOM_2_1">
    <p:bg>
      <p:bgPr>
        <a:solidFill>
          <a:srgbClr val="FFFFFF"/>
        </a:solidFill>
        <a:effectLst/>
      </p:bgPr>
    </p:bg>
    <p:spTree>
      <p:nvGrpSpPr>
        <p:cNvPr id="1" name="Shape 268"/>
        <p:cNvGrpSpPr/>
        <p:nvPr/>
      </p:nvGrpSpPr>
      <p:grpSpPr>
        <a:xfrm>
          <a:off x="0" y="0"/>
          <a:ext cx="0" cy="0"/>
          <a:chOff x="0" y="0"/>
          <a:chExt cx="0" cy="0"/>
        </a:xfrm>
      </p:grpSpPr>
      <p:pic>
        <p:nvPicPr>
          <p:cNvPr id="269" name="Google Shape;269;p52"/>
          <p:cNvPicPr preferRelativeResize="0"/>
          <p:nvPr/>
        </p:nvPicPr>
        <p:blipFill rotWithShape="1">
          <a:blip r:embed="rId2">
            <a:alphaModFix/>
          </a:blip>
          <a:srcRect r="-4481"/>
          <a:stretch/>
        </p:blipFill>
        <p:spPr>
          <a:xfrm>
            <a:off x="522575" y="319550"/>
            <a:ext cx="772876" cy="23940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ody Slide - Blue">
  <p:cSld name="TITLE_2">
    <p:spTree>
      <p:nvGrpSpPr>
        <p:cNvPr id="1" name="Shape 270"/>
        <p:cNvGrpSpPr/>
        <p:nvPr/>
      </p:nvGrpSpPr>
      <p:grpSpPr>
        <a:xfrm>
          <a:off x="0" y="0"/>
          <a:ext cx="0" cy="0"/>
          <a:chOff x="0" y="0"/>
          <a:chExt cx="0" cy="0"/>
        </a:xfrm>
      </p:grpSpPr>
      <p:sp>
        <p:nvSpPr>
          <p:cNvPr id="271" name="Google Shape;271;p53"/>
          <p:cNvSpPr/>
          <p:nvPr/>
        </p:nvSpPr>
        <p:spPr>
          <a:xfrm>
            <a:off x="426300" y="492975"/>
            <a:ext cx="7797000" cy="414300"/>
          </a:xfrm>
          <a:prstGeom prst="rect">
            <a:avLst/>
          </a:prstGeom>
          <a:noFill/>
          <a:ln>
            <a:noFill/>
          </a:ln>
        </p:spPr>
        <p:txBody>
          <a:bodyPr spcFirstLastPara="1" wrap="square" lIns="19050" tIns="19050" rIns="19050" bIns="19050" anchor="t" anchorCtr="0">
            <a:noAutofit/>
          </a:bodyPr>
          <a:lstStyle/>
          <a:p>
            <a:pPr marL="0" marR="0" lvl="0" indent="0" algn="l" rtl="0">
              <a:lnSpc>
                <a:spcPct val="90000"/>
              </a:lnSpc>
              <a:spcBef>
                <a:spcPts val="0"/>
              </a:spcBef>
              <a:spcAft>
                <a:spcPts val="0"/>
              </a:spcAft>
              <a:buClr>
                <a:schemeClr val="dk1"/>
              </a:buClr>
              <a:buSzPts val="1100"/>
              <a:buFont typeface="Arial"/>
              <a:buNone/>
            </a:pPr>
            <a:endParaRPr sz="2400" b="0" i="0" u="none" strike="noStrike" cap="none">
              <a:solidFill>
                <a:srgbClr val="3C4043"/>
              </a:solidFill>
              <a:latin typeface="Google Sans"/>
              <a:ea typeface="Google Sans"/>
              <a:cs typeface="Google Sans"/>
              <a:sym typeface="Google Sans"/>
            </a:endParaRPr>
          </a:p>
        </p:txBody>
      </p:sp>
      <p:sp>
        <p:nvSpPr>
          <p:cNvPr id="272" name="Google Shape;272;p53"/>
          <p:cNvSpPr txBox="1"/>
          <p:nvPr/>
        </p:nvSpPr>
        <p:spPr>
          <a:xfrm>
            <a:off x="7934700" y="218775"/>
            <a:ext cx="1209300" cy="30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D9D9D9"/>
                </a:solidFill>
                <a:latin typeface="Roboto"/>
                <a:ea typeface="Roboto"/>
                <a:cs typeface="Roboto"/>
                <a:sym typeface="Roboto"/>
              </a:rPr>
              <a:t>Proprietary + Confidential</a:t>
            </a:r>
            <a:endParaRPr sz="600" b="0" i="0" u="none" strike="noStrike" cap="none">
              <a:solidFill>
                <a:srgbClr val="D9D9D9"/>
              </a:solidFill>
              <a:latin typeface="Roboto"/>
              <a:ea typeface="Roboto"/>
              <a:cs typeface="Roboto"/>
              <a:sym typeface="Roboto"/>
            </a:endParaRPr>
          </a:p>
        </p:txBody>
      </p:sp>
      <p:sp>
        <p:nvSpPr>
          <p:cNvPr id="273" name="Google Shape;273;p53"/>
          <p:cNvSpPr/>
          <p:nvPr/>
        </p:nvSpPr>
        <p:spPr>
          <a:xfrm>
            <a:off x="-22468" y="235365"/>
            <a:ext cx="57900" cy="4672800"/>
          </a:xfrm>
          <a:prstGeom prst="rect">
            <a:avLst/>
          </a:prstGeom>
          <a:solidFill>
            <a:srgbClr val="4285F4"/>
          </a:solidFill>
          <a:ln>
            <a:noFill/>
          </a:ln>
        </p:spPr>
        <p:txBody>
          <a:bodyPr spcFirstLastPara="1" wrap="square" lIns="19050" tIns="19050" rIns="19050" bIns="19050" anchor="ctr" anchorCtr="0">
            <a:noAutofit/>
          </a:bodyPr>
          <a:lstStyle/>
          <a:p>
            <a:pPr marL="0" marR="0" lvl="0" indent="0" algn="ctr" rtl="0">
              <a:lnSpc>
                <a:spcPct val="100000"/>
              </a:lnSpc>
              <a:spcBef>
                <a:spcPts val="0"/>
              </a:spcBef>
              <a:spcAft>
                <a:spcPts val="0"/>
              </a:spcAft>
              <a:buClr>
                <a:srgbClr val="519BF7"/>
              </a:buClr>
              <a:buSzPts val="1200"/>
              <a:buFont typeface="Helvetica Neue Light"/>
              <a:buNone/>
            </a:pPr>
            <a:endParaRPr sz="1200" b="0" i="0" u="none" strike="noStrike" cap="none">
              <a:solidFill>
                <a:srgbClr val="1D8E3E"/>
              </a:solidFill>
              <a:latin typeface="Helvetica Neue Light"/>
              <a:ea typeface="Helvetica Neue Light"/>
              <a:cs typeface="Helvetica Neue Light"/>
              <a:sym typeface="Helvetica Neue Light"/>
            </a:endParaRPr>
          </a:p>
        </p:txBody>
      </p:sp>
      <p:grpSp>
        <p:nvGrpSpPr>
          <p:cNvPr id="274" name="Google Shape;274;p53"/>
          <p:cNvGrpSpPr/>
          <p:nvPr/>
        </p:nvGrpSpPr>
        <p:grpSpPr>
          <a:xfrm>
            <a:off x="8469122" y="4803781"/>
            <a:ext cx="420491" cy="137010"/>
            <a:chOff x="0" y="0"/>
            <a:chExt cx="2077525" cy="676925"/>
          </a:xfrm>
        </p:grpSpPr>
        <p:sp>
          <p:nvSpPr>
            <p:cNvPr id="275" name="Google Shape;275;p53"/>
            <p:cNvSpPr/>
            <p:nvPr/>
          </p:nvSpPr>
          <p:spPr>
            <a:xfrm>
              <a:off x="0" y="0"/>
              <a:ext cx="511375" cy="524800"/>
            </a:xfrm>
            <a:custGeom>
              <a:avLst/>
              <a:gdLst/>
              <a:ahLst/>
              <a:cxnLst/>
              <a:rect l="l" t="t" r="r" b="b"/>
              <a:pathLst>
                <a:path w="20455" h="20992" extrusionOk="0">
                  <a:moveTo>
                    <a:pt x="10700" y="12450"/>
                  </a:moveTo>
                  <a:lnTo>
                    <a:pt x="10700" y="9583"/>
                  </a:lnTo>
                  <a:lnTo>
                    <a:pt x="20300" y="9583"/>
                  </a:lnTo>
                  <a:cubicBezTo>
                    <a:pt x="20398" y="10088"/>
                    <a:pt x="20455" y="10690"/>
                    <a:pt x="20455" y="11341"/>
                  </a:cubicBezTo>
                  <a:cubicBezTo>
                    <a:pt x="20455" y="13491"/>
                    <a:pt x="19866" y="16154"/>
                    <a:pt x="17972" y="18048"/>
                  </a:cubicBezTo>
                  <a:cubicBezTo>
                    <a:pt x="16129" y="19968"/>
                    <a:pt x="13773" y="20992"/>
                    <a:pt x="10650" y="20992"/>
                  </a:cubicBezTo>
                  <a:cubicBezTo>
                    <a:pt x="4864" y="20993"/>
                    <a:pt x="0" y="16282"/>
                    <a:pt x="0" y="10496"/>
                  </a:cubicBezTo>
                  <a:cubicBezTo>
                    <a:pt x="0" y="4710"/>
                    <a:pt x="4864" y="0"/>
                    <a:pt x="10650" y="0"/>
                  </a:cubicBezTo>
                  <a:cubicBezTo>
                    <a:pt x="13850" y="0"/>
                    <a:pt x="16129" y="1254"/>
                    <a:pt x="17844" y="2893"/>
                  </a:cubicBezTo>
                  <a:lnTo>
                    <a:pt x="15822" y="4915"/>
                  </a:lnTo>
                  <a:cubicBezTo>
                    <a:pt x="14593" y="3763"/>
                    <a:pt x="12929" y="2867"/>
                    <a:pt x="10651" y="2867"/>
                  </a:cubicBezTo>
                  <a:cubicBezTo>
                    <a:pt x="6427" y="2867"/>
                    <a:pt x="3124" y="6272"/>
                    <a:pt x="3124" y="10496"/>
                  </a:cubicBezTo>
                  <a:cubicBezTo>
                    <a:pt x="3124" y="14720"/>
                    <a:pt x="6427" y="18125"/>
                    <a:pt x="10651" y="18125"/>
                  </a:cubicBezTo>
                  <a:cubicBezTo>
                    <a:pt x="13390" y="18125"/>
                    <a:pt x="14952" y="17024"/>
                    <a:pt x="15950" y="16026"/>
                  </a:cubicBezTo>
                  <a:cubicBezTo>
                    <a:pt x="16764" y="15213"/>
                    <a:pt x="17299" y="14046"/>
                    <a:pt x="17507" y="12450"/>
                  </a:cubicBezTo>
                  <a:lnTo>
                    <a:pt x="10700" y="12450"/>
                  </a:ln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276" name="Google Shape;276;p53"/>
            <p:cNvSpPr/>
            <p:nvPr/>
          </p:nvSpPr>
          <p:spPr>
            <a:xfrm>
              <a:off x="540400" y="187300"/>
              <a:ext cx="339200" cy="337950"/>
            </a:xfrm>
            <a:custGeom>
              <a:avLst/>
              <a:gdLst/>
              <a:ahLst/>
              <a:cxnLst/>
              <a:rect l="l" t="t" r="r" b="b"/>
              <a:pathLst>
                <a:path w="13568" h="13518" extrusionOk="0">
                  <a:moveTo>
                    <a:pt x="13568" y="6759"/>
                  </a:moveTo>
                  <a:cubicBezTo>
                    <a:pt x="13568" y="10650"/>
                    <a:pt x="10522" y="13518"/>
                    <a:pt x="6784" y="13518"/>
                  </a:cubicBezTo>
                  <a:cubicBezTo>
                    <a:pt x="3046" y="13518"/>
                    <a:pt x="0" y="10651"/>
                    <a:pt x="0" y="6759"/>
                  </a:cubicBezTo>
                  <a:cubicBezTo>
                    <a:pt x="0" y="2842"/>
                    <a:pt x="3046" y="0"/>
                    <a:pt x="6784" y="0"/>
                  </a:cubicBezTo>
                  <a:cubicBezTo>
                    <a:pt x="10522" y="0"/>
                    <a:pt x="13568" y="2842"/>
                    <a:pt x="13568" y="6759"/>
                  </a:cubicBezTo>
                  <a:close/>
                  <a:moveTo>
                    <a:pt x="10599" y="6759"/>
                  </a:moveTo>
                  <a:cubicBezTo>
                    <a:pt x="10599" y="4327"/>
                    <a:pt x="8833" y="2663"/>
                    <a:pt x="6785" y="2663"/>
                  </a:cubicBezTo>
                  <a:cubicBezTo>
                    <a:pt x="4737" y="2663"/>
                    <a:pt x="2970" y="4327"/>
                    <a:pt x="2970" y="6759"/>
                  </a:cubicBezTo>
                  <a:cubicBezTo>
                    <a:pt x="2970" y="9165"/>
                    <a:pt x="4736" y="10855"/>
                    <a:pt x="6785" y="10855"/>
                  </a:cubicBezTo>
                  <a:cubicBezTo>
                    <a:pt x="8832" y="10855"/>
                    <a:pt x="10599" y="9165"/>
                    <a:pt x="10599" y="6759"/>
                  </a:cubicBez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277" name="Google Shape;277;p53"/>
            <p:cNvSpPr/>
            <p:nvPr/>
          </p:nvSpPr>
          <p:spPr>
            <a:xfrm>
              <a:off x="910400" y="187300"/>
              <a:ext cx="339200" cy="337950"/>
            </a:xfrm>
            <a:custGeom>
              <a:avLst/>
              <a:gdLst/>
              <a:ahLst/>
              <a:cxnLst/>
              <a:rect l="l" t="t" r="r" b="b"/>
              <a:pathLst>
                <a:path w="13568" h="13518" extrusionOk="0">
                  <a:moveTo>
                    <a:pt x="13568" y="6759"/>
                  </a:moveTo>
                  <a:cubicBezTo>
                    <a:pt x="13568" y="10650"/>
                    <a:pt x="10522" y="13518"/>
                    <a:pt x="6784" y="13518"/>
                  </a:cubicBezTo>
                  <a:cubicBezTo>
                    <a:pt x="3046" y="13518"/>
                    <a:pt x="0" y="10651"/>
                    <a:pt x="0" y="6759"/>
                  </a:cubicBezTo>
                  <a:cubicBezTo>
                    <a:pt x="0" y="2842"/>
                    <a:pt x="3046" y="0"/>
                    <a:pt x="6784" y="0"/>
                  </a:cubicBezTo>
                  <a:cubicBezTo>
                    <a:pt x="10522" y="0"/>
                    <a:pt x="13568" y="2842"/>
                    <a:pt x="13568" y="6759"/>
                  </a:cubicBezTo>
                  <a:close/>
                  <a:moveTo>
                    <a:pt x="10599" y="6759"/>
                  </a:moveTo>
                  <a:cubicBezTo>
                    <a:pt x="10599" y="4327"/>
                    <a:pt x="8833" y="2663"/>
                    <a:pt x="6785" y="2663"/>
                  </a:cubicBezTo>
                  <a:cubicBezTo>
                    <a:pt x="4737" y="2663"/>
                    <a:pt x="2970" y="4327"/>
                    <a:pt x="2970" y="6759"/>
                  </a:cubicBezTo>
                  <a:cubicBezTo>
                    <a:pt x="2970" y="9165"/>
                    <a:pt x="4736" y="10855"/>
                    <a:pt x="6785" y="10855"/>
                  </a:cubicBezTo>
                  <a:cubicBezTo>
                    <a:pt x="8832" y="10855"/>
                    <a:pt x="10599" y="9165"/>
                    <a:pt x="10599" y="6759"/>
                  </a:cubicBez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278" name="Google Shape;278;p53"/>
            <p:cNvSpPr/>
            <p:nvPr/>
          </p:nvSpPr>
          <p:spPr>
            <a:xfrm>
              <a:off x="1280400" y="187325"/>
              <a:ext cx="323850" cy="489600"/>
            </a:xfrm>
            <a:custGeom>
              <a:avLst/>
              <a:gdLst/>
              <a:ahLst/>
              <a:cxnLst/>
              <a:rect l="l" t="t" r="r" b="b"/>
              <a:pathLst>
                <a:path w="12954" h="19584" extrusionOk="0">
                  <a:moveTo>
                    <a:pt x="12954" y="409"/>
                  </a:moveTo>
                  <a:lnTo>
                    <a:pt x="12954" y="12544"/>
                  </a:lnTo>
                  <a:cubicBezTo>
                    <a:pt x="12954" y="17536"/>
                    <a:pt x="10010" y="19584"/>
                    <a:pt x="6528" y="19584"/>
                  </a:cubicBezTo>
                  <a:cubicBezTo>
                    <a:pt x="3251" y="19584"/>
                    <a:pt x="1280" y="17382"/>
                    <a:pt x="537" y="15590"/>
                  </a:cubicBezTo>
                  <a:lnTo>
                    <a:pt x="3123" y="14515"/>
                  </a:lnTo>
                  <a:cubicBezTo>
                    <a:pt x="3584" y="15616"/>
                    <a:pt x="4710" y="16922"/>
                    <a:pt x="6528" y="16922"/>
                  </a:cubicBezTo>
                  <a:cubicBezTo>
                    <a:pt x="8755" y="16922"/>
                    <a:pt x="10138" y="15539"/>
                    <a:pt x="10138" y="12954"/>
                  </a:cubicBezTo>
                  <a:lnTo>
                    <a:pt x="10138" y="11981"/>
                  </a:lnTo>
                  <a:lnTo>
                    <a:pt x="10036" y="11981"/>
                  </a:lnTo>
                  <a:cubicBezTo>
                    <a:pt x="9370" y="12800"/>
                    <a:pt x="8090" y="13517"/>
                    <a:pt x="6477" y="13517"/>
                  </a:cubicBezTo>
                  <a:cubicBezTo>
                    <a:pt x="3098" y="13517"/>
                    <a:pt x="0" y="10573"/>
                    <a:pt x="0" y="6784"/>
                  </a:cubicBezTo>
                  <a:cubicBezTo>
                    <a:pt x="0" y="2969"/>
                    <a:pt x="3098" y="0"/>
                    <a:pt x="6477" y="0"/>
                  </a:cubicBezTo>
                  <a:cubicBezTo>
                    <a:pt x="8090" y="0"/>
                    <a:pt x="9370" y="717"/>
                    <a:pt x="10036" y="1511"/>
                  </a:cubicBezTo>
                  <a:lnTo>
                    <a:pt x="10138" y="1511"/>
                  </a:lnTo>
                  <a:lnTo>
                    <a:pt x="10138" y="409"/>
                  </a:lnTo>
                  <a:lnTo>
                    <a:pt x="12954" y="409"/>
                  </a:lnTo>
                  <a:close/>
                  <a:moveTo>
                    <a:pt x="10343" y="6784"/>
                  </a:moveTo>
                  <a:cubicBezTo>
                    <a:pt x="10343" y="4403"/>
                    <a:pt x="8756" y="2662"/>
                    <a:pt x="6733" y="2662"/>
                  </a:cubicBezTo>
                  <a:cubicBezTo>
                    <a:pt x="4685" y="2662"/>
                    <a:pt x="2970" y="4403"/>
                    <a:pt x="2970" y="6784"/>
                  </a:cubicBezTo>
                  <a:cubicBezTo>
                    <a:pt x="2970" y="9139"/>
                    <a:pt x="4685" y="10855"/>
                    <a:pt x="6733" y="10855"/>
                  </a:cubicBezTo>
                  <a:cubicBezTo>
                    <a:pt x="8755" y="10854"/>
                    <a:pt x="10343" y="9139"/>
                    <a:pt x="10343" y="6784"/>
                  </a:cubicBez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279" name="Google Shape;279;p53"/>
            <p:cNvSpPr/>
            <p:nvPr/>
          </p:nvSpPr>
          <p:spPr>
            <a:xfrm>
              <a:off x="1655750" y="20000"/>
              <a:ext cx="74250" cy="495000"/>
            </a:xfrm>
            <a:custGeom>
              <a:avLst/>
              <a:gdLst/>
              <a:ahLst/>
              <a:cxnLst/>
              <a:rect l="l" t="t" r="r" b="b"/>
              <a:pathLst>
                <a:path w="2970" h="19800" extrusionOk="0">
                  <a:moveTo>
                    <a:pt x="2970" y="0"/>
                  </a:moveTo>
                  <a:lnTo>
                    <a:pt x="2970" y="19800"/>
                  </a:lnTo>
                  <a:lnTo>
                    <a:pt x="0" y="19800"/>
                  </a:lnTo>
                  <a:lnTo>
                    <a:pt x="0" y="0"/>
                  </a:lnTo>
                  <a:lnTo>
                    <a:pt x="2970" y="0"/>
                  </a:ln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280" name="Google Shape;280;p53"/>
            <p:cNvSpPr/>
            <p:nvPr/>
          </p:nvSpPr>
          <p:spPr>
            <a:xfrm>
              <a:off x="1765825" y="187275"/>
              <a:ext cx="311700" cy="337950"/>
            </a:xfrm>
            <a:custGeom>
              <a:avLst/>
              <a:gdLst/>
              <a:ahLst/>
              <a:cxnLst/>
              <a:rect l="l" t="t" r="r" b="b"/>
              <a:pathLst>
                <a:path w="12468" h="13518" extrusionOk="0">
                  <a:moveTo>
                    <a:pt x="10035" y="8987"/>
                  </a:moveTo>
                  <a:lnTo>
                    <a:pt x="12339" y="10523"/>
                  </a:lnTo>
                  <a:cubicBezTo>
                    <a:pt x="11596" y="11624"/>
                    <a:pt x="9804" y="13518"/>
                    <a:pt x="6707" y="13518"/>
                  </a:cubicBezTo>
                  <a:cubicBezTo>
                    <a:pt x="2867" y="13518"/>
                    <a:pt x="0" y="10548"/>
                    <a:pt x="0" y="6759"/>
                  </a:cubicBezTo>
                  <a:cubicBezTo>
                    <a:pt x="0" y="2739"/>
                    <a:pt x="2893" y="0"/>
                    <a:pt x="6375" y="0"/>
                  </a:cubicBezTo>
                  <a:cubicBezTo>
                    <a:pt x="9882" y="0"/>
                    <a:pt x="11598" y="2791"/>
                    <a:pt x="12161" y="4301"/>
                  </a:cubicBezTo>
                  <a:lnTo>
                    <a:pt x="12468" y="5069"/>
                  </a:lnTo>
                  <a:lnTo>
                    <a:pt x="3431" y="8807"/>
                  </a:lnTo>
                  <a:cubicBezTo>
                    <a:pt x="4122" y="10164"/>
                    <a:pt x="5198" y="10855"/>
                    <a:pt x="6708" y="10855"/>
                  </a:cubicBezTo>
                  <a:cubicBezTo>
                    <a:pt x="8217" y="10856"/>
                    <a:pt x="9267" y="10114"/>
                    <a:pt x="10035" y="8987"/>
                  </a:cubicBezTo>
                  <a:close/>
                  <a:moveTo>
                    <a:pt x="2943" y="6555"/>
                  </a:moveTo>
                  <a:lnTo>
                    <a:pt x="8985" y="4046"/>
                  </a:lnTo>
                  <a:cubicBezTo>
                    <a:pt x="8652" y="3201"/>
                    <a:pt x="7654" y="2612"/>
                    <a:pt x="6476" y="2612"/>
                  </a:cubicBezTo>
                  <a:cubicBezTo>
                    <a:pt x="4966" y="2613"/>
                    <a:pt x="2867" y="3944"/>
                    <a:pt x="2943" y="6555"/>
                  </a:cubicBez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ody Slide - Basic Text - Blue">
  <p:cSld name="TITLE_2_3">
    <p:spTree>
      <p:nvGrpSpPr>
        <p:cNvPr id="1" name="Shape 281"/>
        <p:cNvGrpSpPr/>
        <p:nvPr/>
      </p:nvGrpSpPr>
      <p:grpSpPr>
        <a:xfrm>
          <a:off x="0" y="0"/>
          <a:ext cx="0" cy="0"/>
          <a:chOff x="0" y="0"/>
          <a:chExt cx="0" cy="0"/>
        </a:xfrm>
      </p:grpSpPr>
      <p:sp>
        <p:nvSpPr>
          <p:cNvPr id="282" name="Google Shape;282;p54"/>
          <p:cNvSpPr txBox="1">
            <a:spLocks noGrp="1"/>
          </p:cNvSpPr>
          <p:nvPr>
            <p:ph type="body" idx="1"/>
          </p:nvPr>
        </p:nvSpPr>
        <p:spPr>
          <a:xfrm>
            <a:off x="344500" y="1957700"/>
            <a:ext cx="3946200" cy="1606800"/>
          </a:xfrm>
          <a:prstGeom prst="rect">
            <a:avLst/>
          </a:prstGeom>
          <a:noFill/>
          <a:ln>
            <a:noFill/>
          </a:ln>
        </p:spPr>
        <p:txBody>
          <a:bodyPr spcFirstLastPara="1" wrap="square" lIns="91425" tIns="91425" rIns="91425" bIns="91425" anchor="t" anchorCtr="0">
            <a:noAutofit/>
          </a:bodyPr>
          <a:lstStyle>
            <a:lvl1pPr marL="457200" marR="0" lvl="0" indent="-285750" algn="l" rtl="0">
              <a:lnSpc>
                <a:spcPct val="130000"/>
              </a:lnSpc>
              <a:spcBef>
                <a:spcPts val="0"/>
              </a:spcBef>
              <a:spcAft>
                <a:spcPts val="0"/>
              </a:spcAft>
              <a:buClr>
                <a:srgbClr val="80868B"/>
              </a:buClr>
              <a:buSzPts val="900"/>
              <a:buFont typeface="Roboto"/>
              <a:buChar char="●"/>
              <a:defRPr sz="1100" b="0" i="0" u="none" strike="noStrike" cap="none">
                <a:solidFill>
                  <a:srgbClr val="5F6368"/>
                </a:solidFill>
                <a:latin typeface="Roboto"/>
                <a:ea typeface="Roboto"/>
                <a:cs typeface="Roboto"/>
                <a:sym typeface="Roboto"/>
              </a:defRPr>
            </a:lvl1pPr>
            <a:lvl2pPr marL="914400" marR="0" lvl="1" indent="-285750" algn="l" rtl="0">
              <a:lnSpc>
                <a:spcPct val="130000"/>
              </a:lnSpc>
              <a:spcBef>
                <a:spcPts val="0"/>
              </a:spcBef>
              <a:spcAft>
                <a:spcPts val="0"/>
              </a:spcAft>
              <a:buClr>
                <a:srgbClr val="80868B"/>
              </a:buClr>
              <a:buSzPts val="900"/>
              <a:buFont typeface="Roboto"/>
              <a:buChar char="○"/>
              <a:defRPr sz="1100" b="0" i="0" u="none" strike="noStrike" cap="none">
                <a:solidFill>
                  <a:srgbClr val="5F6368"/>
                </a:solidFill>
                <a:latin typeface="Roboto"/>
                <a:ea typeface="Roboto"/>
                <a:cs typeface="Roboto"/>
                <a:sym typeface="Roboto"/>
              </a:defRPr>
            </a:lvl2pPr>
            <a:lvl3pPr marL="1371600" marR="0" lvl="2" indent="-298450" algn="l" rtl="0">
              <a:lnSpc>
                <a:spcPct val="130000"/>
              </a:lnSpc>
              <a:spcBef>
                <a:spcPts val="0"/>
              </a:spcBef>
              <a:spcAft>
                <a:spcPts val="0"/>
              </a:spcAft>
              <a:buClr>
                <a:srgbClr val="5F6368"/>
              </a:buClr>
              <a:buSzPts val="1100"/>
              <a:buFont typeface="Roboto"/>
              <a:buChar char="■"/>
              <a:defRPr sz="1100" b="0" i="0" u="none" strike="noStrike" cap="none">
                <a:solidFill>
                  <a:srgbClr val="5F6368"/>
                </a:solidFill>
                <a:latin typeface="Roboto"/>
                <a:ea typeface="Roboto"/>
                <a:cs typeface="Roboto"/>
                <a:sym typeface="Roboto"/>
              </a:defRPr>
            </a:lvl3pPr>
            <a:lvl4pPr marL="1828800" marR="0" lvl="3" indent="-298450" algn="l" rtl="0">
              <a:lnSpc>
                <a:spcPct val="130000"/>
              </a:lnSpc>
              <a:spcBef>
                <a:spcPts val="0"/>
              </a:spcBef>
              <a:spcAft>
                <a:spcPts val="0"/>
              </a:spcAft>
              <a:buClr>
                <a:srgbClr val="5F6368"/>
              </a:buClr>
              <a:buSzPts val="1100"/>
              <a:buFont typeface="Roboto"/>
              <a:buChar char="●"/>
              <a:defRPr sz="1100" b="0" i="0" u="none" strike="noStrike" cap="none">
                <a:solidFill>
                  <a:srgbClr val="5F6368"/>
                </a:solidFill>
                <a:latin typeface="Roboto"/>
                <a:ea typeface="Roboto"/>
                <a:cs typeface="Roboto"/>
                <a:sym typeface="Roboto"/>
              </a:defRPr>
            </a:lvl4pPr>
            <a:lvl5pPr marL="2286000" marR="0" lvl="4" indent="-298450" algn="l" rtl="0">
              <a:lnSpc>
                <a:spcPct val="130000"/>
              </a:lnSpc>
              <a:spcBef>
                <a:spcPts val="0"/>
              </a:spcBef>
              <a:spcAft>
                <a:spcPts val="0"/>
              </a:spcAft>
              <a:buClr>
                <a:srgbClr val="5F6368"/>
              </a:buClr>
              <a:buSzPts val="1100"/>
              <a:buFont typeface="Roboto"/>
              <a:buChar char="○"/>
              <a:defRPr sz="1100" b="0" i="0" u="none" strike="noStrike" cap="none">
                <a:solidFill>
                  <a:srgbClr val="5F6368"/>
                </a:solidFill>
                <a:latin typeface="Roboto"/>
                <a:ea typeface="Roboto"/>
                <a:cs typeface="Roboto"/>
                <a:sym typeface="Roboto"/>
              </a:defRPr>
            </a:lvl5pPr>
            <a:lvl6pPr marL="2743200" marR="0" lvl="5" indent="-298450" algn="l" rtl="0">
              <a:lnSpc>
                <a:spcPct val="130000"/>
              </a:lnSpc>
              <a:spcBef>
                <a:spcPts val="0"/>
              </a:spcBef>
              <a:spcAft>
                <a:spcPts val="0"/>
              </a:spcAft>
              <a:buClr>
                <a:srgbClr val="5F6368"/>
              </a:buClr>
              <a:buSzPts val="1100"/>
              <a:buFont typeface="Roboto"/>
              <a:buChar char="■"/>
              <a:defRPr sz="1100" b="0" i="0" u="none" strike="noStrike" cap="none">
                <a:solidFill>
                  <a:srgbClr val="5F6368"/>
                </a:solidFill>
                <a:latin typeface="Roboto"/>
                <a:ea typeface="Roboto"/>
                <a:cs typeface="Roboto"/>
                <a:sym typeface="Roboto"/>
              </a:defRPr>
            </a:lvl6pPr>
            <a:lvl7pPr marL="3200400" marR="0" lvl="6" indent="-298450" algn="l" rtl="0">
              <a:lnSpc>
                <a:spcPct val="130000"/>
              </a:lnSpc>
              <a:spcBef>
                <a:spcPts val="0"/>
              </a:spcBef>
              <a:spcAft>
                <a:spcPts val="0"/>
              </a:spcAft>
              <a:buClr>
                <a:srgbClr val="5F6368"/>
              </a:buClr>
              <a:buSzPts val="1100"/>
              <a:buFont typeface="Roboto"/>
              <a:buChar char="●"/>
              <a:defRPr sz="1100" b="0" i="0" u="none" strike="noStrike" cap="none">
                <a:solidFill>
                  <a:srgbClr val="5F6368"/>
                </a:solidFill>
                <a:latin typeface="Roboto"/>
                <a:ea typeface="Roboto"/>
                <a:cs typeface="Roboto"/>
                <a:sym typeface="Roboto"/>
              </a:defRPr>
            </a:lvl7pPr>
            <a:lvl8pPr marL="3657600" marR="0" lvl="7" indent="-298450" algn="l" rtl="0">
              <a:lnSpc>
                <a:spcPct val="130000"/>
              </a:lnSpc>
              <a:spcBef>
                <a:spcPts val="0"/>
              </a:spcBef>
              <a:spcAft>
                <a:spcPts val="0"/>
              </a:spcAft>
              <a:buClr>
                <a:srgbClr val="5F6368"/>
              </a:buClr>
              <a:buSzPts val="1100"/>
              <a:buFont typeface="Roboto"/>
              <a:buChar char="○"/>
              <a:defRPr sz="1100" b="0" i="0" u="none" strike="noStrike" cap="none">
                <a:solidFill>
                  <a:srgbClr val="5F6368"/>
                </a:solidFill>
                <a:latin typeface="Roboto"/>
                <a:ea typeface="Roboto"/>
                <a:cs typeface="Roboto"/>
                <a:sym typeface="Roboto"/>
              </a:defRPr>
            </a:lvl8pPr>
            <a:lvl9pPr marL="4114800" marR="0" lvl="8" indent="-298450" algn="l" rtl="0">
              <a:lnSpc>
                <a:spcPct val="130000"/>
              </a:lnSpc>
              <a:spcBef>
                <a:spcPts val="0"/>
              </a:spcBef>
              <a:spcAft>
                <a:spcPts val="0"/>
              </a:spcAft>
              <a:buClr>
                <a:srgbClr val="5F6368"/>
              </a:buClr>
              <a:buSzPts val="1100"/>
              <a:buFont typeface="Roboto"/>
              <a:buChar char="■"/>
              <a:defRPr sz="1100" b="0" i="0" u="none" strike="noStrike" cap="none">
                <a:solidFill>
                  <a:srgbClr val="5F6368"/>
                </a:solidFill>
                <a:latin typeface="Roboto"/>
                <a:ea typeface="Roboto"/>
                <a:cs typeface="Roboto"/>
                <a:sym typeface="Roboto"/>
              </a:defRPr>
            </a:lvl9pPr>
          </a:lstStyle>
          <a:p>
            <a:endParaRPr/>
          </a:p>
        </p:txBody>
      </p:sp>
      <p:sp>
        <p:nvSpPr>
          <p:cNvPr id="283" name="Google Shape;283;p54"/>
          <p:cNvSpPr/>
          <p:nvPr/>
        </p:nvSpPr>
        <p:spPr>
          <a:xfrm>
            <a:off x="426300" y="492975"/>
            <a:ext cx="7797000" cy="414300"/>
          </a:xfrm>
          <a:prstGeom prst="rect">
            <a:avLst/>
          </a:prstGeom>
          <a:noFill/>
          <a:ln>
            <a:noFill/>
          </a:ln>
        </p:spPr>
        <p:txBody>
          <a:bodyPr spcFirstLastPara="1" wrap="square" lIns="19050" tIns="19050" rIns="19050" bIns="19050" anchor="t" anchorCtr="0">
            <a:noAutofit/>
          </a:bodyPr>
          <a:lstStyle/>
          <a:p>
            <a:pPr marL="0" marR="0" lvl="0" indent="0" algn="l" rtl="0">
              <a:lnSpc>
                <a:spcPct val="90000"/>
              </a:lnSpc>
              <a:spcBef>
                <a:spcPts val="0"/>
              </a:spcBef>
              <a:spcAft>
                <a:spcPts val="0"/>
              </a:spcAft>
              <a:buClr>
                <a:schemeClr val="dk1"/>
              </a:buClr>
              <a:buSzPts val="1100"/>
              <a:buFont typeface="Arial"/>
              <a:buNone/>
            </a:pPr>
            <a:endParaRPr sz="2400" b="0" i="0" u="none" strike="noStrike" cap="none">
              <a:solidFill>
                <a:srgbClr val="3C4043"/>
              </a:solidFill>
              <a:latin typeface="Google Sans"/>
              <a:ea typeface="Google Sans"/>
              <a:cs typeface="Google Sans"/>
              <a:sym typeface="Google Sans"/>
            </a:endParaRPr>
          </a:p>
        </p:txBody>
      </p:sp>
      <p:sp>
        <p:nvSpPr>
          <p:cNvPr id="284" name="Google Shape;284;p54"/>
          <p:cNvSpPr txBox="1"/>
          <p:nvPr/>
        </p:nvSpPr>
        <p:spPr>
          <a:xfrm>
            <a:off x="7934700" y="218775"/>
            <a:ext cx="1209300" cy="30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D9D9D9"/>
                </a:solidFill>
                <a:latin typeface="Roboto"/>
                <a:ea typeface="Roboto"/>
                <a:cs typeface="Roboto"/>
                <a:sym typeface="Roboto"/>
              </a:rPr>
              <a:t>Proprietary + Confidential</a:t>
            </a:r>
            <a:endParaRPr sz="600" b="0" i="0" u="none" strike="noStrike" cap="none">
              <a:solidFill>
                <a:srgbClr val="D9D9D9"/>
              </a:solidFill>
              <a:latin typeface="Roboto"/>
              <a:ea typeface="Roboto"/>
              <a:cs typeface="Roboto"/>
              <a:sym typeface="Roboto"/>
            </a:endParaRPr>
          </a:p>
        </p:txBody>
      </p:sp>
      <p:sp>
        <p:nvSpPr>
          <p:cNvPr id="285" name="Google Shape;285;p54"/>
          <p:cNvSpPr/>
          <p:nvPr/>
        </p:nvSpPr>
        <p:spPr>
          <a:xfrm>
            <a:off x="-22468" y="235365"/>
            <a:ext cx="57900" cy="4672800"/>
          </a:xfrm>
          <a:prstGeom prst="rect">
            <a:avLst/>
          </a:prstGeom>
          <a:solidFill>
            <a:srgbClr val="4285F4"/>
          </a:solidFill>
          <a:ln>
            <a:noFill/>
          </a:ln>
        </p:spPr>
        <p:txBody>
          <a:bodyPr spcFirstLastPara="1" wrap="square" lIns="19050" tIns="19050" rIns="19050" bIns="19050" anchor="ctr" anchorCtr="0">
            <a:noAutofit/>
          </a:bodyPr>
          <a:lstStyle/>
          <a:p>
            <a:pPr marL="0" marR="0" lvl="0" indent="0" algn="ctr" rtl="0">
              <a:lnSpc>
                <a:spcPct val="100000"/>
              </a:lnSpc>
              <a:spcBef>
                <a:spcPts val="0"/>
              </a:spcBef>
              <a:spcAft>
                <a:spcPts val="0"/>
              </a:spcAft>
              <a:buClr>
                <a:srgbClr val="519BF7"/>
              </a:buClr>
              <a:buSzPts val="1200"/>
              <a:buFont typeface="Helvetica Neue Light"/>
              <a:buNone/>
            </a:pPr>
            <a:endParaRPr sz="1200" b="0" i="0" u="none" strike="noStrike" cap="none">
              <a:solidFill>
                <a:srgbClr val="1D8E3E"/>
              </a:solidFill>
              <a:latin typeface="Helvetica Neue Light"/>
              <a:ea typeface="Helvetica Neue Light"/>
              <a:cs typeface="Helvetica Neue Light"/>
              <a:sym typeface="Helvetica Neue Light"/>
            </a:endParaRPr>
          </a:p>
        </p:txBody>
      </p:sp>
      <p:grpSp>
        <p:nvGrpSpPr>
          <p:cNvPr id="286" name="Google Shape;286;p54"/>
          <p:cNvGrpSpPr/>
          <p:nvPr/>
        </p:nvGrpSpPr>
        <p:grpSpPr>
          <a:xfrm>
            <a:off x="8469122" y="4803781"/>
            <a:ext cx="420491" cy="137010"/>
            <a:chOff x="0" y="0"/>
            <a:chExt cx="2077525" cy="676925"/>
          </a:xfrm>
        </p:grpSpPr>
        <p:sp>
          <p:nvSpPr>
            <p:cNvPr id="287" name="Google Shape;287;p54"/>
            <p:cNvSpPr/>
            <p:nvPr/>
          </p:nvSpPr>
          <p:spPr>
            <a:xfrm>
              <a:off x="0" y="0"/>
              <a:ext cx="511375" cy="524800"/>
            </a:xfrm>
            <a:custGeom>
              <a:avLst/>
              <a:gdLst/>
              <a:ahLst/>
              <a:cxnLst/>
              <a:rect l="l" t="t" r="r" b="b"/>
              <a:pathLst>
                <a:path w="20455" h="20992" extrusionOk="0">
                  <a:moveTo>
                    <a:pt x="10700" y="12450"/>
                  </a:moveTo>
                  <a:lnTo>
                    <a:pt x="10700" y="9583"/>
                  </a:lnTo>
                  <a:lnTo>
                    <a:pt x="20300" y="9583"/>
                  </a:lnTo>
                  <a:cubicBezTo>
                    <a:pt x="20398" y="10088"/>
                    <a:pt x="20455" y="10690"/>
                    <a:pt x="20455" y="11341"/>
                  </a:cubicBezTo>
                  <a:cubicBezTo>
                    <a:pt x="20455" y="13491"/>
                    <a:pt x="19866" y="16154"/>
                    <a:pt x="17972" y="18048"/>
                  </a:cubicBezTo>
                  <a:cubicBezTo>
                    <a:pt x="16129" y="19968"/>
                    <a:pt x="13773" y="20992"/>
                    <a:pt x="10650" y="20992"/>
                  </a:cubicBezTo>
                  <a:cubicBezTo>
                    <a:pt x="4864" y="20993"/>
                    <a:pt x="0" y="16282"/>
                    <a:pt x="0" y="10496"/>
                  </a:cubicBezTo>
                  <a:cubicBezTo>
                    <a:pt x="0" y="4710"/>
                    <a:pt x="4864" y="0"/>
                    <a:pt x="10650" y="0"/>
                  </a:cubicBezTo>
                  <a:cubicBezTo>
                    <a:pt x="13850" y="0"/>
                    <a:pt x="16129" y="1254"/>
                    <a:pt x="17844" y="2893"/>
                  </a:cubicBezTo>
                  <a:lnTo>
                    <a:pt x="15822" y="4915"/>
                  </a:lnTo>
                  <a:cubicBezTo>
                    <a:pt x="14593" y="3763"/>
                    <a:pt x="12929" y="2867"/>
                    <a:pt x="10651" y="2867"/>
                  </a:cubicBezTo>
                  <a:cubicBezTo>
                    <a:pt x="6427" y="2867"/>
                    <a:pt x="3124" y="6272"/>
                    <a:pt x="3124" y="10496"/>
                  </a:cubicBezTo>
                  <a:cubicBezTo>
                    <a:pt x="3124" y="14720"/>
                    <a:pt x="6427" y="18125"/>
                    <a:pt x="10651" y="18125"/>
                  </a:cubicBezTo>
                  <a:cubicBezTo>
                    <a:pt x="13390" y="18125"/>
                    <a:pt x="14952" y="17024"/>
                    <a:pt x="15950" y="16026"/>
                  </a:cubicBezTo>
                  <a:cubicBezTo>
                    <a:pt x="16764" y="15213"/>
                    <a:pt x="17299" y="14046"/>
                    <a:pt x="17507" y="12450"/>
                  </a:cubicBezTo>
                  <a:lnTo>
                    <a:pt x="10700" y="12450"/>
                  </a:ln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288" name="Google Shape;288;p54"/>
            <p:cNvSpPr/>
            <p:nvPr/>
          </p:nvSpPr>
          <p:spPr>
            <a:xfrm>
              <a:off x="540400" y="187300"/>
              <a:ext cx="339200" cy="337950"/>
            </a:xfrm>
            <a:custGeom>
              <a:avLst/>
              <a:gdLst/>
              <a:ahLst/>
              <a:cxnLst/>
              <a:rect l="l" t="t" r="r" b="b"/>
              <a:pathLst>
                <a:path w="13568" h="13518" extrusionOk="0">
                  <a:moveTo>
                    <a:pt x="13568" y="6759"/>
                  </a:moveTo>
                  <a:cubicBezTo>
                    <a:pt x="13568" y="10650"/>
                    <a:pt x="10522" y="13518"/>
                    <a:pt x="6784" y="13518"/>
                  </a:cubicBezTo>
                  <a:cubicBezTo>
                    <a:pt x="3046" y="13518"/>
                    <a:pt x="0" y="10651"/>
                    <a:pt x="0" y="6759"/>
                  </a:cubicBezTo>
                  <a:cubicBezTo>
                    <a:pt x="0" y="2842"/>
                    <a:pt x="3046" y="0"/>
                    <a:pt x="6784" y="0"/>
                  </a:cubicBezTo>
                  <a:cubicBezTo>
                    <a:pt x="10522" y="0"/>
                    <a:pt x="13568" y="2842"/>
                    <a:pt x="13568" y="6759"/>
                  </a:cubicBezTo>
                  <a:close/>
                  <a:moveTo>
                    <a:pt x="10599" y="6759"/>
                  </a:moveTo>
                  <a:cubicBezTo>
                    <a:pt x="10599" y="4327"/>
                    <a:pt x="8833" y="2663"/>
                    <a:pt x="6785" y="2663"/>
                  </a:cubicBezTo>
                  <a:cubicBezTo>
                    <a:pt x="4737" y="2663"/>
                    <a:pt x="2970" y="4327"/>
                    <a:pt x="2970" y="6759"/>
                  </a:cubicBezTo>
                  <a:cubicBezTo>
                    <a:pt x="2970" y="9165"/>
                    <a:pt x="4736" y="10855"/>
                    <a:pt x="6785" y="10855"/>
                  </a:cubicBezTo>
                  <a:cubicBezTo>
                    <a:pt x="8832" y="10855"/>
                    <a:pt x="10599" y="9165"/>
                    <a:pt x="10599" y="6759"/>
                  </a:cubicBez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289" name="Google Shape;289;p54"/>
            <p:cNvSpPr/>
            <p:nvPr/>
          </p:nvSpPr>
          <p:spPr>
            <a:xfrm>
              <a:off x="910400" y="187300"/>
              <a:ext cx="339200" cy="337950"/>
            </a:xfrm>
            <a:custGeom>
              <a:avLst/>
              <a:gdLst/>
              <a:ahLst/>
              <a:cxnLst/>
              <a:rect l="l" t="t" r="r" b="b"/>
              <a:pathLst>
                <a:path w="13568" h="13518" extrusionOk="0">
                  <a:moveTo>
                    <a:pt x="13568" y="6759"/>
                  </a:moveTo>
                  <a:cubicBezTo>
                    <a:pt x="13568" y="10650"/>
                    <a:pt x="10522" y="13518"/>
                    <a:pt x="6784" y="13518"/>
                  </a:cubicBezTo>
                  <a:cubicBezTo>
                    <a:pt x="3046" y="13518"/>
                    <a:pt x="0" y="10651"/>
                    <a:pt x="0" y="6759"/>
                  </a:cubicBezTo>
                  <a:cubicBezTo>
                    <a:pt x="0" y="2842"/>
                    <a:pt x="3046" y="0"/>
                    <a:pt x="6784" y="0"/>
                  </a:cubicBezTo>
                  <a:cubicBezTo>
                    <a:pt x="10522" y="0"/>
                    <a:pt x="13568" y="2842"/>
                    <a:pt x="13568" y="6759"/>
                  </a:cubicBezTo>
                  <a:close/>
                  <a:moveTo>
                    <a:pt x="10599" y="6759"/>
                  </a:moveTo>
                  <a:cubicBezTo>
                    <a:pt x="10599" y="4327"/>
                    <a:pt x="8833" y="2663"/>
                    <a:pt x="6785" y="2663"/>
                  </a:cubicBezTo>
                  <a:cubicBezTo>
                    <a:pt x="4737" y="2663"/>
                    <a:pt x="2970" y="4327"/>
                    <a:pt x="2970" y="6759"/>
                  </a:cubicBezTo>
                  <a:cubicBezTo>
                    <a:pt x="2970" y="9165"/>
                    <a:pt x="4736" y="10855"/>
                    <a:pt x="6785" y="10855"/>
                  </a:cubicBezTo>
                  <a:cubicBezTo>
                    <a:pt x="8832" y="10855"/>
                    <a:pt x="10599" y="9165"/>
                    <a:pt x="10599" y="6759"/>
                  </a:cubicBez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290" name="Google Shape;290;p54"/>
            <p:cNvSpPr/>
            <p:nvPr/>
          </p:nvSpPr>
          <p:spPr>
            <a:xfrm>
              <a:off x="1280400" y="187325"/>
              <a:ext cx="323850" cy="489600"/>
            </a:xfrm>
            <a:custGeom>
              <a:avLst/>
              <a:gdLst/>
              <a:ahLst/>
              <a:cxnLst/>
              <a:rect l="l" t="t" r="r" b="b"/>
              <a:pathLst>
                <a:path w="12954" h="19584" extrusionOk="0">
                  <a:moveTo>
                    <a:pt x="12954" y="409"/>
                  </a:moveTo>
                  <a:lnTo>
                    <a:pt x="12954" y="12544"/>
                  </a:lnTo>
                  <a:cubicBezTo>
                    <a:pt x="12954" y="17536"/>
                    <a:pt x="10010" y="19584"/>
                    <a:pt x="6528" y="19584"/>
                  </a:cubicBezTo>
                  <a:cubicBezTo>
                    <a:pt x="3251" y="19584"/>
                    <a:pt x="1280" y="17382"/>
                    <a:pt x="537" y="15590"/>
                  </a:cubicBezTo>
                  <a:lnTo>
                    <a:pt x="3123" y="14515"/>
                  </a:lnTo>
                  <a:cubicBezTo>
                    <a:pt x="3584" y="15616"/>
                    <a:pt x="4710" y="16922"/>
                    <a:pt x="6528" y="16922"/>
                  </a:cubicBezTo>
                  <a:cubicBezTo>
                    <a:pt x="8755" y="16922"/>
                    <a:pt x="10138" y="15539"/>
                    <a:pt x="10138" y="12954"/>
                  </a:cubicBezTo>
                  <a:lnTo>
                    <a:pt x="10138" y="11981"/>
                  </a:lnTo>
                  <a:lnTo>
                    <a:pt x="10036" y="11981"/>
                  </a:lnTo>
                  <a:cubicBezTo>
                    <a:pt x="9370" y="12800"/>
                    <a:pt x="8090" y="13517"/>
                    <a:pt x="6477" y="13517"/>
                  </a:cubicBezTo>
                  <a:cubicBezTo>
                    <a:pt x="3098" y="13517"/>
                    <a:pt x="0" y="10573"/>
                    <a:pt x="0" y="6784"/>
                  </a:cubicBezTo>
                  <a:cubicBezTo>
                    <a:pt x="0" y="2969"/>
                    <a:pt x="3098" y="0"/>
                    <a:pt x="6477" y="0"/>
                  </a:cubicBezTo>
                  <a:cubicBezTo>
                    <a:pt x="8090" y="0"/>
                    <a:pt x="9370" y="717"/>
                    <a:pt x="10036" y="1511"/>
                  </a:cubicBezTo>
                  <a:lnTo>
                    <a:pt x="10138" y="1511"/>
                  </a:lnTo>
                  <a:lnTo>
                    <a:pt x="10138" y="409"/>
                  </a:lnTo>
                  <a:lnTo>
                    <a:pt x="12954" y="409"/>
                  </a:lnTo>
                  <a:close/>
                  <a:moveTo>
                    <a:pt x="10343" y="6784"/>
                  </a:moveTo>
                  <a:cubicBezTo>
                    <a:pt x="10343" y="4403"/>
                    <a:pt x="8756" y="2662"/>
                    <a:pt x="6733" y="2662"/>
                  </a:cubicBezTo>
                  <a:cubicBezTo>
                    <a:pt x="4685" y="2662"/>
                    <a:pt x="2970" y="4403"/>
                    <a:pt x="2970" y="6784"/>
                  </a:cubicBezTo>
                  <a:cubicBezTo>
                    <a:pt x="2970" y="9139"/>
                    <a:pt x="4685" y="10855"/>
                    <a:pt x="6733" y="10855"/>
                  </a:cubicBezTo>
                  <a:cubicBezTo>
                    <a:pt x="8755" y="10854"/>
                    <a:pt x="10343" y="9139"/>
                    <a:pt x="10343" y="6784"/>
                  </a:cubicBez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291" name="Google Shape;291;p54"/>
            <p:cNvSpPr/>
            <p:nvPr/>
          </p:nvSpPr>
          <p:spPr>
            <a:xfrm>
              <a:off x="1655750" y="20000"/>
              <a:ext cx="74250" cy="495000"/>
            </a:xfrm>
            <a:custGeom>
              <a:avLst/>
              <a:gdLst/>
              <a:ahLst/>
              <a:cxnLst/>
              <a:rect l="l" t="t" r="r" b="b"/>
              <a:pathLst>
                <a:path w="2970" h="19800" extrusionOk="0">
                  <a:moveTo>
                    <a:pt x="2970" y="0"/>
                  </a:moveTo>
                  <a:lnTo>
                    <a:pt x="2970" y="19800"/>
                  </a:lnTo>
                  <a:lnTo>
                    <a:pt x="0" y="19800"/>
                  </a:lnTo>
                  <a:lnTo>
                    <a:pt x="0" y="0"/>
                  </a:lnTo>
                  <a:lnTo>
                    <a:pt x="2970" y="0"/>
                  </a:ln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292" name="Google Shape;292;p54"/>
            <p:cNvSpPr/>
            <p:nvPr/>
          </p:nvSpPr>
          <p:spPr>
            <a:xfrm>
              <a:off x="1765825" y="187275"/>
              <a:ext cx="311700" cy="337950"/>
            </a:xfrm>
            <a:custGeom>
              <a:avLst/>
              <a:gdLst/>
              <a:ahLst/>
              <a:cxnLst/>
              <a:rect l="l" t="t" r="r" b="b"/>
              <a:pathLst>
                <a:path w="12468" h="13518" extrusionOk="0">
                  <a:moveTo>
                    <a:pt x="10035" y="8987"/>
                  </a:moveTo>
                  <a:lnTo>
                    <a:pt x="12339" y="10523"/>
                  </a:lnTo>
                  <a:cubicBezTo>
                    <a:pt x="11596" y="11624"/>
                    <a:pt x="9804" y="13518"/>
                    <a:pt x="6707" y="13518"/>
                  </a:cubicBezTo>
                  <a:cubicBezTo>
                    <a:pt x="2867" y="13518"/>
                    <a:pt x="0" y="10548"/>
                    <a:pt x="0" y="6759"/>
                  </a:cubicBezTo>
                  <a:cubicBezTo>
                    <a:pt x="0" y="2739"/>
                    <a:pt x="2893" y="0"/>
                    <a:pt x="6375" y="0"/>
                  </a:cubicBezTo>
                  <a:cubicBezTo>
                    <a:pt x="9882" y="0"/>
                    <a:pt x="11598" y="2791"/>
                    <a:pt x="12161" y="4301"/>
                  </a:cubicBezTo>
                  <a:lnTo>
                    <a:pt x="12468" y="5069"/>
                  </a:lnTo>
                  <a:lnTo>
                    <a:pt x="3431" y="8807"/>
                  </a:lnTo>
                  <a:cubicBezTo>
                    <a:pt x="4122" y="10164"/>
                    <a:pt x="5198" y="10855"/>
                    <a:pt x="6708" y="10855"/>
                  </a:cubicBezTo>
                  <a:cubicBezTo>
                    <a:pt x="8217" y="10856"/>
                    <a:pt x="9267" y="10114"/>
                    <a:pt x="10035" y="8987"/>
                  </a:cubicBezTo>
                  <a:close/>
                  <a:moveTo>
                    <a:pt x="2943" y="6555"/>
                  </a:moveTo>
                  <a:lnTo>
                    <a:pt x="8985" y="4046"/>
                  </a:lnTo>
                  <a:cubicBezTo>
                    <a:pt x="8652" y="3201"/>
                    <a:pt x="7654" y="2612"/>
                    <a:pt x="6476" y="2612"/>
                  </a:cubicBezTo>
                  <a:cubicBezTo>
                    <a:pt x="4966" y="2613"/>
                    <a:pt x="2867" y="3944"/>
                    <a:pt x="2943" y="6555"/>
                  </a:cubicBez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grpSp>
      <p:sp>
        <p:nvSpPr>
          <p:cNvPr id="293" name="Google Shape;293;p54"/>
          <p:cNvSpPr txBox="1">
            <a:spLocks noGrp="1"/>
          </p:cNvSpPr>
          <p:nvPr>
            <p:ph type="title"/>
          </p:nvPr>
        </p:nvSpPr>
        <p:spPr>
          <a:xfrm>
            <a:off x="344501" y="264375"/>
            <a:ext cx="7797000" cy="414300"/>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0"/>
              </a:spcBef>
              <a:spcAft>
                <a:spcPts val="0"/>
              </a:spcAft>
              <a:buClr>
                <a:schemeClr val="dk1"/>
              </a:buClr>
              <a:buSzPts val="1100"/>
              <a:buFont typeface="Arial"/>
              <a:buNone/>
              <a:defRPr sz="2400" b="0" i="0" u="none" strike="noStrike" cap="none">
                <a:solidFill>
                  <a:srgbClr val="3C4043"/>
                </a:solidFill>
                <a:latin typeface="Google Sans"/>
                <a:ea typeface="Google Sans"/>
                <a:cs typeface="Google Sans"/>
                <a:sym typeface="Google Sans"/>
              </a:defRPr>
            </a:lvl1pPr>
            <a:lvl2pPr marR="0" lvl="1"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2pPr>
            <a:lvl3pPr marR="0" lvl="2"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3pPr>
            <a:lvl4pPr marR="0" lvl="3"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4pPr>
            <a:lvl5pPr marR="0" lvl="4"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5pPr>
            <a:lvl6pPr marR="0" lvl="5"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6pPr>
            <a:lvl7pPr marR="0" lvl="6"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7pPr>
            <a:lvl8pPr marR="0" lvl="7"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8pPr>
            <a:lvl9pPr marR="0" lvl="8"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ody Slide - Bulleted List - Blue">
  <p:cSld name="TITLE_2_3_1">
    <p:spTree>
      <p:nvGrpSpPr>
        <p:cNvPr id="1" name="Shape 294"/>
        <p:cNvGrpSpPr/>
        <p:nvPr/>
      </p:nvGrpSpPr>
      <p:grpSpPr>
        <a:xfrm>
          <a:off x="0" y="0"/>
          <a:ext cx="0" cy="0"/>
          <a:chOff x="0" y="0"/>
          <a:chExt cx="0" cy="0"/>
        </a:xfrm>
      </p:grpSpPr>
      <p:sp>
        <p:nvSpPr>
          <p:cNvPr id="295" name="Google Shape;295;p55"/>
          <p:cNvSpPr txBox="1">
            <a:spLocks noGrp="1"/>
          </p:cNvSpPr>
          <p:nvPr>
            <p:ph type="body" idx="1"/>
          </p:nvPr>
        </p:nvSpPr>
        <p:spPr>
          <a:xfrm>
            <a:off x="837575" y="1716000"/>
            <a:ext cx="4697400" cy="2046300"/>
          </a:xfrm>
          <a:prstGeom prst="rect">
            <a:avLst/>
          </a:prstGeom>
          <a:noFill/>
          <a:ln>
            <a:noFill/>
          </a:ln>
        </p:spPr>
        <p:txBody>
          <a:bodyPr spcFirstLastPara="1" wrap="square" lIns="91425" tIns="91425" rIns="91425" bIns="91425" anchor="t" anchorCtr="0">
            <a:noAutofit/>
          </a:bodyPr>
          <a:lstStyle>
            <a:lvl1pPr marL="457200" marR="0" lvl="0" indent="-285750" algn="l" rtl="0">
              <a:lnSpc>
                <a:spcPct val="260000"/>
              </a:lnSpc>
              <a:spcBef>
                <a:spcPts val="0"/>
              </a:spcBef>
              <a:spcAft>
                <a:spcPts val="0"/>
              </a:spcAft>
              <a:buClr>
                <a:srgbClr val="80868B"/>
              </a:buClr>
              <a:buSzPts val="900"/>
              <a:buFont typeface="Roboto"/>
              <a:buChar char="●"/>
              <a:defRPr sz="1100" b="0" i="0" u="none" strike="noStrike" cap="none">
                <a:solidFill>
                  <a:srgbClr val="5F6368"/>
                </a:solidFill>
                <a:latin typeface="Roboto"/>
                <a:ea typeface="Roboto"/>
                <a:cs typeface="Roboto"/>
                <a:sym typeface="Roboto"/>
              </a:defRPr>
            </a:lvl1pPr>
            <a:lvl2pPr marL="914400" marR="0" lvl="1" indent="-285750" algn="l" rtl="0">
              <a:lnSpc>
                <a:spcPct val="260000"/>
              </a:lnSpc>
              <a:spcBef>
                <a:spcPts val="0"/>
              </a:spcBef>
              <a:spcAft>
                <a:spcPts val="0"/>
              </a:spcAft>
              <a:buClr>
                <a:srgbClr val="80868B"/>
              </a:buClr>
              <a:buSzPts val="900"/>
              <a:buFont typeface="Roboto"/>
              <a:buChar char="○"/>
              <a:defRPr sz="1100" b="0" i="0" u="none" strike="noStrike" cap="none">
                <a:solidFill>
                  <a:srgbClr val="5F6368"/>
                </a:solidFill>
                <a:latin typeface="Roboto"/>
                <a:ea typeface="Roboto"/>
                <a:cs typeface="Roboto"/>
                <a:sym typeface="Roboto"/>
              </a:defRPr>
            </a:lvl2pPr>
            <a:lvl3pPr marL="1371600" marR="0" lvl="2" indent="-298450" algn="l" rtl="0">
              <a:lnSpc>
                <a:spcPct val="260000"/>
              </a:lnSpc>
              <a:spcBef>
                <a:spcPts val="0"/>
              </a:spcBef>
              <a:spcAft>
                <a:spcPts val="0"/>
              </a:spcAft>
              <a:buClr>
                <a:srgbClr val="5F6368"/>
              </a:buClr>
              <a:buSzPts val="1100"/>
              <a:buFont typeface="Roboto"/>
              <a:buChar char="■"/>
              <a:defRPr sz="1100" b="0" i="0" u="none" strike="noStrike" cap="none">
                <a:solidFill>
                  <a:srgbClr val="5F6368"/>
                </a:solidFill>
                <a:latin typeface="Roboto"/>
                <a:ea typeface="Roboto"/>
                <a:cs typeface="Roboto"/>
                <a:sym typeface="Roboto"/>
              </a:defRPr>
            </a:lvl3pPr>
            <a:lvl4pPr marL="1828800" marR="0" lvl="3" indent="-298450" algn="l" rtl="0">
              <a:lnSpc>
                <a:spcPct val="260000"/>
              </a:lnSpc>
              <a:spcBef>
                <a:spcPts val="0"/>
              </a:spcBef>
              <a:spcAft>
                <a:spcPts val="0"/>
              </a:spcAft>
              <a:buClr>
                <a:srgbClr val="5F6368"/>
              </a:buClr>
              <a:buSzPts val="1100"/>
              <a:buFont typeface="Roboto"/>
              <a:buChar char="●"/>
              <a:defRPr sz="1100" b="0" i="0" u="none" strike="noStrike" cap="none">
                <a:solidFill>
                  <a:srgbClr val="5F6368"/>
                </a:solidFill>
                <a:latin typeface="Roboto"/>
                <a:ea typeface="Roboto"/>
                <a:cs typeface="Roboto"/>
                <a:sym typeface="Roboto"/>
              </a:defRPr>
            </a:lvl4pPr>
            <a:lvl5pPr marL="2286000" marR="0" lvl="4" indent="-298450" algn="l" rtl="0">
              <a:lnSpc>
                <a:spcPct val="260000"/>
              </a:lnSpc>
              <a:spcBef>
                <a:spcPts val="0"/>
              </a:spcBef>
              <a:spcAft>
                <a:spcPts val="0"/>
              </a:spcAft>
              <a:buClr>
                <a:srgbClr val="5F6368"/>
              </a:buClr>
              <a:buSzPts val="1100"/>
              <a:buFont typeface="Roboto"/>
              <a:buChar char="○"/>
              <a:defRPr sz="1100" b="0" i="0" u="none" strike="noStrike" cap="none">
                <a:solidFill>
                  <a:srgbClr val="5F6368"/>
                </a:solidFill>
                <a:latin typeface="Roboto"/>
                <a:ea typeface="Roboto"/>
                <a:cs typeface="Roboto"/>
                <a:sym typeface="Roboto"/>
              </a:defRPr>
            </a:lvl5pPr>
            <a:lvl6pPr marL="2743200" marR="0" lvl="5" indent="-298450" algn="l" rtl="0">
              <a:lnSpc>
                <a:spcPct val="260000"/>
              </a:lnSpc>
              <a:spcBef>
                <a:spcPts val="0"/>
              </a:spcBef>
              <a:spcAft>
                <a:spcPts val="0"/>
              </a:spcAft>
              <a:buClr>
                <a:srgbClr val="5F6368"/>
              </a:buClr>
              <a:buSzPts val="1100"/>
              <a:buFont typeface="Roboto"/>
              <a:buChar char="■"/>
              <a:defRPr sz="1100" b="0" i="0" u="none" strike="noStrike" cap="none">
                <a:solidFill>
                  <a:srgbClr val="5F6368"/>
                </a:solidFill>
                <a:latin typeface="Roboto"/>
                <a:ea typeface="Roboto"/>
                <a:cs typeface="Roboto"/>
                <a:sym typeface="Roboto"/>
              </a:defRPr>
            </a:lvl6pPr>
            <a:lvl7pPr marL="3200400" marR="0" lvl="6" indent="-298450" algn="l" rtl="0">
              <a:lnSpc>
                <a:spcPct val="260000"/>
              </a:lnSpc>
              <a:spcBef>
                <a:spcPts val="0"/>
              </a:spcBef>
              <a:spcAft>
                <a:spcPts val="0"/>
              </a:spcAft>
              <a:buClr>
                <a:srgbClr val="5F6368"/>
              </a:buClr>
              <a:buSzPts val="1100"/>
              <a:buFont typeface="Roboto"/>
              <a:buChar char="●"/>
              <a:defRPr sz="1100" b="0" i="0" u="none" strike="noStrike" cap="none">
                <a:solidFill>
                  <a:srgbClr val="5F6368"/>
                </a:solidFill>
                <a:latin typeface="Roboto"/>
                <a:ea typeface="Roboto"/>
                <a:cs typeface="Roboto"/>
                <a:sym typeface="Roboto"/>
              </a:defRPr>
            </a:lvl7pPr>
            <a:lvl8pPr marL="3657600" marR="0" lvl="7" indent="-298450" algn="l" rtl="0">
              <a:lnSpc>
                <a:spcPct val="260000"/>
              </a:lnSpc>
              <a:spcBef>
                <a:spcPts val="0"/>
              </a:spcBef>
              <a:spcAft>
                <a:spcPts val="0"/>
              </a:spcAft>
              <a:buClr>
                <a:srgbClr val="5F6368"/>
              </a:buClr>
              <a:buSzPts val="1100"/>
              <a:buFont typeface="Roboto"/>
              <a:buChar char="○"/>
              <a:defRPr sz="1100" b="0" i="0" u="none" strike="noStrike" cap="none">
                <a:solidFill>
                  <a:srgbClr val="5F6368"/>
                </a:solidFill>
                <a:latin typeface="Roboto"/>
                <a:ea typeface="Roboto"/>
                <a:cs typeface="Roboto"/>
                <a:sym typeface="Roboto"/>
              </a:defRPr>
            </a:lvl8pPr>
            <a:lvl9pPr marL="4114800" marR="0" lvl="8" indent="-298450" algn="l" rtl="0">
              <a:lnSpc>
                <a:spcPct val="260000"/>
              </a:lnSpc>
              <a:spcBef>
                <a:spcPts val="0"/>
              </a:spcBef>
              <a:spcAft>
                <a:spcPts val="0"/>
              </a:spcAft>
              <a:buClr>
                <a:srgbClr val="5F6368"/>
              </a:buClr>
              <a:buSzPts val="1100"/>
              <a:buFont typeface="Roboto"/>
              <a:buChar char="■"/>
              <a:defRPr sz="1100" b="0" i="0" u="none" strike="noStrike" cap="none">
                <a:solidFill>
                  <a:srgbClr val="5F6368"/>
                </a:solidFill>
                <a:latin typeface="Roboto"/>
                <a:ea typeface="Roboto"/>
                <a:cs typeface="Roboto"/>
                <a:sym typeface="Roboto"/>
              </a:defRPr>
            </a:lvl9pPr>
          </a:lstStyle>
          <a:p>
            <a:endParaRPr/>
          </a:p>
        </p:txBody>
      </p:sp>
      <p:sp>
        <p:nvSpPr>
          <p:cNvPr id="296" name="Google Shape;296;p55"/>
          <p:cNvSpPr/>
          <p:nvPr/>
        </p:nvSpPr>
        <p:spPr>
          <a:xfrm>
            <a:off x="297376" y="406125"/>
            <a:ext cx="7797000" cy="414300"/>
          </a:xfrm>
          <a:prstGeom prst="rect">
            <a:avLst/>
          </a:prstGeom>
          <a:noFill/>
          <a:ln>
            <a:noFill/>
          </a:ln>
        </p:spPr>
        <p:txBody>
          <a:bodyPr spcFirstLastPara="1" wrap="square" lIns="19050" tIns="19050" rIns="19050" bIns="19050" anchor="t" anchorCtr="0">
            <a:noAutofit/>
          </a:bodyPr>
          <a:lstStyle/>
          <a:p>
            <a:pPr marL="0" marR="0" lvl="0" indent="0" algn="l" rtl="0">
              <a:lnSpc>
                <a:spcPct val="90000"/>
              </a:lnSpc>
              <a:spcBef>
                <a:spcPts val="0"/>
              </a:spcBef>
              <a:spcAft>
                <a:spcPts val="0"/>
              </a:spcAft>
              <a:buClr>
                <a:schemeClr val="dk1"/>
              </a:buClr>
              <a:buSzPts val="1100"/>
              <a:buFont typeface="Arial"/>
              <a:buNone/>
            </a:pPr>
            <a:endParaRPr sz="2400" b="0" i="0" u="none" strike="noStrike" cap="none">
              <a:solidFill>
                <a:srgbClr val="3C4043"/>
              </a:solidFill>
              <a:latin typeface="Google Sans"/>
              <a:ea typeface="Google Sans"/>
              <a:cs typeface="Google Sans"/>
              <a:sym typeface="Google Sans"/>
            </a:endParaRPr>
          </a:p>
        </p:txBody>
      </p:sp>
      <p:sp>
        <p:nvSpPr>
          <p:cNvPr id="297" name="Google Shape;297;p55"/>
          <p:cNvSpPr txBox="1"/>
          <p:nvPr/>
        </p:nvSpPr>
        <p:spPr>
          <a:xfrm>
            <a:off x="7934700" y="218775"/>
            <a:ext cx="1209300" cy="30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D9D9D9"/>
                </a:solidFill>
                <a:latin typeface="Roboto"/>
                <a:ea typeface="Roboto"/>
                <a:cs typeface="Roboto"/>
                <a:sym typeface="Roboto"/>
              </a:rPr>
              <a:t>Proprietary + Confidential</a:t>
            </a:r>
            <a:endParaRPr sz="600" b="0" i="0" u="none" strike="noStrike" cap="none">
              <a:solidFill>
                <a:srgbClr val="D9D9D9"/>
              </a:solidFill>
              <a:latin typeface="Roboto"/>
              <a:ea typeface="Roboto"/>
              <a:cs typeface="Roboto"/>
              <a:sym typeface="Roboto"/>
            </a:endParaRPr>
          </a:p>
        </p:txBody>
      </p:sp>
      <p:sp>
        <p:nvSpPr>
          <p:cNvPr id="298" name="Google Shape;298;p55"/>
          <p:cNvSpPr/>
          <p:nvPr/>
        </p:nvSpPr>
        <p:spPr>
          <a:xfrm>
            <a:off x="-22468" y="235365"/>
            <a:ext cx="57900" cy="4672800"/>
          </a:xfrm>
          <a:prstGeom prst="rect">
            <a:avLst/>
          </a:prstGeom>
          <a:solidFill>
            <a:srgbClr val="4285F4"/>
          </a:solidFill>
          <a:ln>
            <a:noFill/>
          </a:ln>
        </p:spPr>
        <p:txBody>
          <a:bodyPr spcFirstLastPara="1" wrap="square" lIns="19050" tIns="19050" rIns="19050" bIns="19050" anchor="ctr" anchorCtr="0">
            <a:noAutofit/>
          </a:bodyPr>
          <a:lstStyle/>
          <a:p>
            <a:pPr marL="0" marR="0" lvl="0" indent="0" algn="ctr" rtl="0">
              <a:lnSpc>
                <a:spcPct val="100000"/>
              </a:lnSpc>
              <a:spcBef>
                <a:spcPts val="0"/>
              </a:spcBef>
              <a:spcAft>
                <a:spcPts val="0"/>
              </a:spcAft>
              <a:buClr>
                <a:srgbClr val="519BF7"/>
              </a:buClr>
              <a:buSzPts val="1200"/>
              <a:buFont typeface="Helvetica Neue Light"/>
              <a:buNone/>
            </a:pPr>
            <a:endParaRPr sz="1200" b="0" i="0" u="none" strike="noStrike" cap="none">
              <a:solidFill>
                <a:srgbClr val="1D8E3E"/>
              </a:solidFill>
              <a:latin typeface="Helvetica Neue Light"/>
              <a:ea typeface="Helvetica Neue Light"/>
              <a:cs typeface="Helvetica Neue Light"/>
              <a:sym typeface="Helvetica Neue Light"/>
            </a:endParaRPr>
          </a:p>
        </p:txBody>
      </p:sp>
      <p:sp>
        <p:nvSpPr>
          <p:cNvPr id="299" name="Google Shape;299;p55"/>
          <p:cNvSpPr txBox="1">
            <a:spLocks noGrp="1"/>
          </p:cNvSpPr>
          <p:nvPr>
            <p:ph type="title"/>
          </p:nvPr>
        </p:nvSpPr>
        <p:spPr>
          <a:xfrm>
            <a:off x="344501" y="264375"/>
            <a:ext cx="7797000" cy="414300"/>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0"/>
              </a:spcBef>
              <a:spcAft>
                <a:spcPts val="0"/>
              </a:spcAft>
              <a:buClr>
                <a:schemeClr val="dk1"/>
              </a:buClr>
              <a:buSzPts val="1100"/>
              <a:buFont typeface="Arial"/>
              <a:buNone/>
              <a:defRPr sz="2400" b="0" i="0" u="none" strike="noStrike" cap="none">
                <a:solidFill>
                  <a:srgbClr val="3C4043"/>
                </a:solidFill>
                <a:latin typeface="Google Sans"/>
                <a:ea typeface="Google Sans"/>
                <a:cs typeface="Google Sans"/>
                <a:sym typeface="Google Sans"/>
              </a:defRPr>
            </a:lvl1pPr>
            <a:lvl2pPr marR="0" lvl="1"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2pPr>
            <a:lvl3pPr marR="0" lvl="2"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3pPr>
            <a:lvl4pPr marR="0" lvl="3"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4pPr>
            <a:lvl5pPr marR="0" lvl="4"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5pPr>
            <a:lvl6pPr marR="0" lvl="5"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6pPr>
            <a:lvl7pPr marR="0" lvl="6"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7pPr>
            <a:lvl8pPr marR="0" lvl="7"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8pPr>
            <a:lvl9pPr marR="0" lvl="8"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9pPr>
          </a:lstStyle>
          <a:p>
            <a:endParaRPr/>
          </a:p>
        </p:txBody>
      </p:sp>
      <p:grpSp>
        <p:nvGrpSpPr>
          <p:cNvPr id="300" name="Google Shape;300;p55"/>
          <p:cNvGrpSpPr/>
          <p:nvPr/>
        </p:nvGrpSpPr>
        <p:grpSpPr>
          <a:xfrm>
            <a:off x="8469122" y="4803781"/>
            <a:ext cx="420491" cy="137010"/>
            <a:chOff x="0" y="0"/>
            <a:chExt cx="2077525" cy="676925"/>
          </a:xfrm>
        </p:grpSpPr>
        <p:sp>
          <p:nvSpPr>
            <p:cNvPr id="301" name="Google Shape;301;p55"/>
            <p:cNvSpPr/>
            <p:nvPr/>
          </p:nvSpPr>
          <p:spPr>
            <a:xfrm>
              <a:off x="0" y="0"/>
              <a:ext cx="511375" cy="524800"/>
            </a:xfrm>
            <a:custGeom>
              <a:avLst/>
              <a:gdLst/>
              <a:ahLst/>
              <a:cxnLst/>
              <a:rect l="l" t="t" r="r" b="b"/>
              <a:pathLst>
                <a:path w="20455" h="20992" extrusionOk="0">
                  <a:moveTo>
                    <a:pt x="10700" y="12450"/>
                  </a:moveTo>
                  <a:lnTo>
                    <a:pt x="10700" y="9583"/>
                  </a:lnTo>
                  <a:lnTo>
                    <a:pt x="20300" y="9583"/>
                  </a:lnTo>
                  <a:cubicBezTo>
                    <a:pt x="20398" y="10088"/>
                    <a:pt x="20455" y="10690"/>
                    <a:pt x="20455" y="11341"/>
                  </a:cubicBezTo>
                  <a:cubicBezTo>
                    <a:pt x="20455" y="13491"/>
                    <a:pt x="19866" y="16154"/>
                    <a:pt x="17972" y="18048"/>
                  </a:cubicBezTo>
                  <a:cubicBezTo>
                    <a:pt x="16129" y="19968"/>
                    <a:pt x="13773" y="20992"/>
                    <a:pt x="10650" y="20992"/>
                  </a:cubicBezTo>
                  <a:cubicBezTo>
                    <a:pt x="4864" y="20993"/>
                    <a:pt x="0" y="16282"/>
                    <a:pt x="0" y="10496"/>
                  </a:cubicBezTo>
                  <a:cubicBezTo>
                    <a:pt x="0" y="4710"/>
                    <a:pt x="4864" y="0"/>
                    <a:pt x="10650" y="0"/>
                  </a:cubicBezTo>
                  <a:cubicBezTo>
                    <a:pt x="13850" y="0"/>
                    <a:pt x="16129" y="1254"/>
                    <a:pt x="17844" y="2893"/>
                  </a:cubicBezTo>
                  <a:lnTo>
                    <a:pt x="15822" y="4915"/>
                  </a:lnTo>
                  <a:cubicBezTo>
                    <a:pt x="14593" y="3763"/>
                    <a:pt x="12929" y="2867"/>
                    <a:pt x="10651" y="2867"/>
                  </a:cubicBezTo>
                  <a:cubicBezTo>
                    <a:pt x="6427" y="2867"/>
                    <a:pt x="3124" y="6272"/>
                    <a:pt x="3124" y="10496"/>
                  </a:cubicBezTo>
                  <a:cubicBezTo>
                    <a:pt x="3124" y="14720"/>
                    <a:pt x="6427" y="18125"/>
                    <a:pt x="10651" y="18125"/>
                  </a:cubicBezTo>
                  <a:cubicBezTo>
                    <a:pt x="13390" y="18125"/>
                    <a:pt x="14952" y="17024"/>
                    <a:pt x="15950" y="16026"/>
                  </a:cubicBezTo>
                  <a:cubicBezTo>
                    <a:pt x="16764" y="15213"/>
                    <a:pt x="17299" y="14046"/>
                    <a:pt x="17507" y="12450"/>
                  </a:cubicBezTo>
                  <a:lnTo>
                    <a:pt x="10700" y="12450"/>
                  </a:ln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302" name="Google Shape;302;p55"/>
            <p:cNvSpPr/>
            <p:nvPr/>
          </p:nvSpPr>
          <p:spPr>
            <a:xfrm>
              <a:off x="540400" y="187300"/>
              <a:ext cx="339200" cy="337950"/>
            </a:xfrm>
            <a:custGeom>
              <a:avLst/>
              <a:gdLst/>
              <a:ahLst/>
              <a:cxnLst/>
              <a:rect l="l" t="t" r="r" b="b"/>
              <a:pathLst>
                <a:path w="13568" h="13518" extrusionOk="0">
                  <a:moveTo>
                    <a:pt x="13568" y="6759"/>
                  </a:moveTo>
                  <a:cubicBezTo>
                    <a:pt x="13568" y="10650"/>
                    <a:pt x="10522" y="13518"/>
                    <a:pt x="6784" y="13518"/>
                  </a:cubicBezTo>
                  <a:cubicBezTo>
                    <a:pt x="3046" y="13518"/>
                    <a:pt x="0" y="10651"/>
                    <a:pt x="0" y="6759"/>
                  </a:cubicBezTo>
                  <a:cubicBezTo>
                    <a:pt x="0" y="2842"/>
                    <a:pt x="3046" y="0"/>
                    <a:pt x="6784" y="0"/>
                  </a:cubicBezTo>
                  <a:cubicBezTo>
                    <a:pt x="10522" y="0"/>
                    <a:pt x="13568" y="2842"/>
                    <a:pt x="13568" y="6759"/>
                  </a:cubicBezTo>
                  <a:close/>
                  <a:moveTo>
                    <a:pt x="10599" y="6759"/>
                  </a:moveTo>
                  <a:cubicBezTo>
                    <a:pt x="10599" y="4327"/>
                    <a:pt x="8833" y="2663"/>
                    <a:pt x="6785" y="2663"/>
                  </a:cubicBezTo>
                  <a:cubicBezTo>
                    <a:pt x="4737" y="2663"/>
                    <a:pt x="2970" y="4327"/>
                    <a:pt x="2970" y="6759"/>
                  </a:cubicBezTo>
                  <a:cubicBezTo>
                    <a:pt x="2970" y="9165"/>
                    <a:pt x="4736" y="10855"/>
                    <a:pt x="6785" y="10855"/>
                  </a:cubicBezTo>
                  <a:cubicBezTo>
                    <a:pt x="8832" y="10855"/>
                    <a:pt x="10599" y="9165"/>
                    <a:pt x="10599" y="6759"/>
                  </a:cubicBez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303" name="Google Shape;303;p55"/>
            <p:cNvSpPr/>
            <p:nvPr/>
          </p:nvSpPr>
          <p:spPr>
            <a:xfrm>
              <a:off x="910400" y="187300"/>
              <a:ext cx="339200" cy="337950"/>
            </a:xfrm>
            <a:custGeom>
              <a:avLst/>
              <a:gdLst/>
              <a:ahLst/>
              <a:cxnLst/>
              <a:rect l="l" t="t" r="r" b="b"/>
              <a:pathLst>
                <a:path w="13568" h="13518" extrusionOk="0">
                  <a:moveTo>
                    <a:pt x="13568" y="6759"/>
                  </a:moveTo>
                  <a:cubicBezTo>
                    <a:pt x="13568" y="10650"/>
                    <a:pt x="10522" y="13518"/>
                    <a:pt x="6784" y="13518"/>
                  </a:cubicBezTo>
                  <a:cubicBezTo>
                    <a:pt x="3046" y="13518"/>
                    <a:pt x="0" y="10651"/>
                    <a:pt x="0" y="6759"/>
                  </a:cubicBezTo>
                  <a:cubicBezTo>
                    <a:pt x="0" y="2842"/>
                    <a:pt x="3046" y="0"/>
                    <a:pt x="6784" y="0"/>
                  </a:cubicBezTo>
                  <a:cubicBezTo>
                    <a:pt x="10522" y="0"/>
                    <a:pt x="13568" y="2842"/>
                    <a:pt x="13568" y="6759"/>
                  </a:cubicBezTo>
                  <a:close/>
                  <a:moveTo>
                    <a:pt x="10599" y="6759"/>
                  </a:moveTo>
                  <a:cubicBezTo>
                    <a:pt x="10599" y="4327"/>
                    <a:pt x="8833" y="2663"/>
                    <a:pt x="6785" y="2663"/>
                  </a:cubicBezTo>
                  <a:cubicBezTo>
                    <a:pt x="4737" y="2663"/>
                    <a:pt x="2970" y="4327"/>
                    <a:pt x="2970" y="6759"/>
                  </a:cubicBezTo>
                  <a:cubicBezTo>
                    <a:pt x="2970" y="9165"/>
                    <a:pt x="4736" y="10855"/>
                    <a:pt x="6785" y="10855"/>
                  </a:cubicBezTo>
                  <a:cubicBezTo>
                    <a:pt x="8832" y="10855"/>
                    <a:pt x="10599" y="9165"/>
                    <a:pt x="10599" y="6759"/>
                  </a:cubicBez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304" name="Google Shape;304;p55"/>
            <p:cNvSpPr/>
            <p:nvPr/>
          </p:nvSpPr>
          <p:spPr>
            <a:xfrm>
              <a:off x="1280400" y="187325"/>
              <a:ext cx="323850" cy="489600"/>
            </a:xfrm>
            <a:custGeom>
              <a:avLst/>
              <a:gdLst/>
              <a:ahLst/>
              <a:cxnLst/>
              <a:rect l="l" t="t" r="r" b="b"/>
              <a:pathLst>
                <a:path w="12954" h="19584" extrusionOk="0">
                  <a:moveTo>
                    <a:pt x="12954" y="409"/>
                  </a:moveTo>
                  <a:lnTo>
                    <a:pt x="12954" y="12544"/>
                  </a:lnTo>
                  <a:cubicBezTo>
                    <a:pt x="12954" y="17536"/>
                    <a:pt x="10010" y="19584"/>
                    <a:pt x="6528" y="19584"/>
                  </a:cubicBezTo>
                  <a:cubicBezTo>
                    <a:pt x="3251" y="19584"/>
                    <a:pt x="1280" y="17382"/>
                    <a:pt x="537" y="15590"/>
                  </a:cubicBezTo>
                  <a:lnTo>
                    <a:pt x="3123" y="14515"/>
                  </a:lnTo>
                  <a:cubicBezTo>
                    <a:pt x="3584" y="15616"/>
                    <a:pt x="4710" y="16922"/>
                    <a:pt x="6528" y="16922"/>
                  </a:cubicBezTo>
                  <a:cubicBezTo>
                    <a:pt x="8755" y="16922"/>
                    <a:pt x="10138" y="15539"/>
                    <a:pt x="10138" y="12954"/>
                  </a:cubicBezTo>
                  <a:lnTo>
                    <a:pt x="10138" y="11981"/>
                  </a:lnTo>
                  <a:lnTo>
                    <a:pt x="10036" y="11981"/>
                  </a:lnTo>
                  <a:cubicBezTo>
                    <a:pt x="9370" y="12800"/>
                    <a:pt x="8090" y="13517"/>
                    <a:pt x="6477" y="13517"/>
                  </a:cubicBezTo>
                  <a:cubicBezTo>
                    <a:pt x="3098" y="13517"/>
                    <a:pt x="0" y="10573"/>
                    <a:pt x="0" y="6784"/>
                  </a:cubicBezTo>
                  <a:cubicBezTo>
                    <a:pt x="0" y="2969"/>
                    <a:pt x="3098" y="0"/>
                    <a:pt x="6477" y="0"/>
                  </a:cubicBezTo>
                  <a:cubicBezTo>
                    <a:pt x="8090" y="0"/>
                    <a:pt x="9370" y="717"/>
                    <a:pt x="10036" y="1511"/>
                  </a:cubicBezTo>
                  <a:lnTo>
                    <a:pt x="10138" y="1511"/>
                  </a:lnTo>
                  <a:lnTo>
                    <a:pt x="10138" y="409"/>
                  </a:lnTo>
                  <a:lnTo>
                    <a:pt x="12954" y="409"/>
                  </a:lnTo>
                  <a:close/>
                  <a:moveTo>
                    <a:pt x="10343" y="6784"/>
                  </a:moveTo>
                  <a:cubicBezTo>
                    <a:pt x="10343" y="4403"/>
                    <a:pt x="8756" y="2662"/>
                    <a:pt x="6733" y="2662"/>
                  </a:cubicBezTo>
                  <a:cubicBezTo>
                    <a:pt x="4685" y="2662"/>
                    <a:pt x="2970" y="4403"/>
                    <a:pt x="2970" y="6784"/>
                  </a:cubicBezTo>
                  <a:cubicBezTo>
                    <a:pt x="2970" y="9139"/>
                    <a:pt x="4685" y="10855"/>
                    <a:pt x="6733" y="10855"/>
                  </a:cubicBezTo>
                  <a:cubicBezTo>
                    <a:pt x="8755" y="10854"/>
                    <a:pt x="10343" y="9139"/>
                    <a:pt x="10343" y="6784"/>
                  </a:cubicBez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305" name="Google Shape;305;p55"/>
            <p:cNvSpPr/>
            <p:nvPr/>
          </p:nvSpPr>
          <p:spPr>
            <a:xfrm>
              <a:off x="1655750" y="20000"/>
              <a:ext cx="74250" cy="495000"/>
            </a:xfrm>
            <a:custGeom>
              <a:avLst/>
              <a:gdLst/>
              <a:ahLst/>
              <a:cxnLst/>
              <a:rect l="l" t="t" r="r" b="b"/>
              <a:pathLst>
                <a:path w="2970" h="19800" extrusionOk="0">
                  <a:moveTo>
                    <a:pt x="2970" y="0"/>
                  </a:moveTo>
                  <a:lnTo>
                    <a:pt x="2970" y="19800"/>
                  </a:lnTo>
                  <a:lnTo>
                    <a:pt x="0" y="19800"/>
                  </a:lnTo>
                  <a:lnTo>
                    <a:pt x="0" y="0"/>
                  </a:lnTo>
                  <a:lnTo>
                    <a:pt x="2970" y="0"/>
                  </a:ln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306" name="Google Shape;306;p55"/>
            <p:cNvSpPr/>
            <p:nvPr/>
          </p:nvSpPr>
          <p:spPr>
            <a:xfrm>
              <a:off x="1765825" y="187275"/>
              <a:ext cx="311700" cy="337950"/>
            </a:xfrm>
            <a:custGeom>
              <a:avLst/>
              <a:gdLst/>
              <a:ahLst/>
              <a:cxnLst/>
              <a:rect l="l" t="t" r="r" b="b"/>
              <a:pathLst>
                <a:path w="12468" h="13518" extrusionOk="0">
                  <a:moveTo>
                    <a:pt x="10035" y="8987"/>
                  </a:moveTo>
                  <a:lnTo>
                    <a:pt x="12339" y="10523"/>
                  </a:lnTo>
                  <a:cubicBezTo>
                    <a:pt x="11596" y="11624"/>
                    <a:pt x="9804" y="13518"/>
                    <a:pt x="6707" y="13518"/>
                  </a:cubicBezTo>
                  <a:cubicBezTo>
                    <a:pt x="2867" y="13518"/>
                    <a:pt x="0" y="10548"/>
                    <a:pt x="0" y="6759"/>
                  </a:cubicBezTo>
                  <a:cubicBezTo>
                    <a:pt x="0" y="2739"/>
                    <a:pt x="2893" y="0"/>
                    <a:pt x="6375" y="0"/>
                  </a:cubicBezTo>
                  <a:cubicBezTo>
                    <a:pt x="9882" y="0"/>
                    <a:pt x="11598" y="2791"/>
                    <a:pt x="12161" y="4301"/>
                  </a:cubicBezTo>
                  <a:lnTo>
                    <a:pt x="12468" y="5069"/>
                  </a:lnTo>
                  <a:lnTo>
                    <a:pt x="3431" y="8807"/>
                  </a:lnTo>
                  <a:cubicBezTo>
                    <a:pt x="4122" y="10164"/>
                    <a:pt x="5198" y="10855"/>
                    <a:pt x="6708" y="10855"/>
                  </a:cubicBezTo>
                  <a:cubicBezTo>
                    <a:pt x="8217" y="10856"/>
                    <a:pt x="9267" y="10114"/>
                    <a:pt x="10035" y="8987"/>
                  </a:cubicBezTo>
                  <a:close/>
                  <a:moveTo>
                    <a:pt x="2943" y="6555"/>
                  </a:moveTo>
                  <a:lnTo>
                    <a:pt x="8985" y="4046"/>
                  </a:lnTo>
                  <a:cubicBezTo>
                    <a:pt x="8652" y="3201"/>
                    <a:pt x="7654" y="2612"/>
                    <a:pt x="6476" y="2612"/>
                  </a:cubicBezTo>
                  <a:cubicBezTo>
                    <a:pt x="4966" y="2613"/>
                    <a:pt x="2867" y="3944"/>
                    <a:pt x="2943" y="6555"/>
                  </a:cubicBez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Divider - Core Yellow">
  <p:cSld name="CUSTOM_1">
    <p:spTree>
      <p:nvGrpSpPr>
        <p:cNvPr id="1" name="Shape 315"/>
        <p:cNvGrpSpPr/>
        <p:nvPr/>
      </p:nvGrpSpPr>
      <p:grpSpPr>
        <a:xfrm>
          <a:off x="0" y="0"/>
          <a:ext cx="0" cy="0"/>
          <a:chOff x="0" y="0"/>
          <a:chExt cx="0" cy="0"/>
        </a:xfrm>
      </p:grpSpPr>
      <p:sp>
        <p:nvSpPr>
          <p:cNvPr id="316" name="Google Shape;316;p57"/>
          <p:cNvSpPr/>
          <p:nvPr/>
        </p:nvSpPr>
        <p:spPr>
          <a:xfrm>
            <a:off x="50" y="0"/>
            <a:ext cx="9144000" cy="4524000"/>
          </a:xfrm>
          <a:prstGeom prst="rect">
            <a:avLst/>
          </a:prstGeom>
          <a:solidFill>
            <a:srgbClr val="FBBC04"/>
          </a:solidFill>
          <a:ln>
            <a:noFill/>
          </a:ln>
        </p:spPr>
        <p:txBody>
          <a:bodyPr spcFirstLastPara="1" wrap="square" lIns="19050" tIns="19050" rIns="19050" bIns="19050" anchor="ctr" anchorCtr="0">
            <a:noAutofit/>
          </a:bodyPr>
          <a:lstStyle/>
          <a:p>
            <a:pPr marL="0" marR="0" lvl="0" indent="0" algn="ctr" rtl="0">
              <a:lnSpc>
                <a:spcPct val="100000"/>
              </a:lnSpc>
              <a:spcBef>
                <a:spcPts val="0"/>
              </a:spcBef>
              <a:spcAft>
                <a:spcPts val="0"/>
              </a:spcAft>
              <a:buClr>
                <a:srgbClr val="FFFFFF"/>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sp>
        <p:nvSpPr>
          <p:cNvPr id="317" name="Google Shape;317;p57"/>
          <p:cNvSpPr txBox="1">
            <a:spLocks noGrp="1"/>
          </p:cNvSpPr>
          <p:nvPr>
            <p:ph type="title"/>
          </p:nvPr>
        </p:nvSpPr>
        <p:spPr>
          <a:xfrm>
            <a:off x="962188" y="2048788"/>
            <a:ext cx="7877100" cy="857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FFFFF"/>
              </a:buClr>
              <a:buSzPts val="2400"/>
              <a:buFont typeface="Google Sans"/>
              <a:buNone/>
              <a:defRPr sz="3600" b="0" i="0" u="none" strike="noStrike" cap="none">
                <a:solidFill>
                  <a:srgbClr val="FFFFFF"/>
                </a:solidFill>
                <a:latin typeface="Google Sans"/>
                <a:ea typeface="Google Sans"/>
                <a:cs typeface="Google Sans"/>
                <a:sym typeface="Google Sans"/>
              </a:defRPr>
            </a:lvl1pPr>
            <a:lvl2pPr marR="0" lvl="1" algn="ctr" rtl="0">
              <a:lnSpc>
                <a:spcPct val="100000"/>
              </a:lnSpc>
              <a:spcBef>
                <a:spcPts val="0"/>
              </a:spcBef>
              <a:spcAft>
                <a:spcPts val="0"/>
              </a:spcAft>
              <a:buClr>
                <a:srgbClr val="000000"/>
              </a:buClr>
              <a:buSzPts val="4200"/>
              <a:buFont typeface="Helvetica Neue Light"/>
              <a:buNone/>
              <a:defRPr sz="3600" b="0" i="0" u="none" strike="noStrike" cap="none">
                <a:solidFill>
                  <a:schemeClr val="lt1"/>
                </a:solidFill>
                <a:latin typeface="Helvetica Neue Light"/>
                <a:ea typeface="Helvetica Neue Light"/>
                <a:cs typeface="Helvetica Neue Light"/>
                <a:sym typeface="Helvetica Neue Light"/>
              </a:defRPr>
            </a:lvl2pPr>
            <a:lvl3pPr marR="0" lvl="2" algn="ctr" rtl="0">
              <a:lnSpc>
                <a:spcPct val="100000"/>
              </a:lnSpc>
              <a:spcBef>
                <a:spcPts val="0"/>
              </a:spcBef>
              <a:spcAft>
                <a:spcPts val="0"/>
              </a:spcAft>
              <a:buClr>
                <a:srgbClr val="000000"/>
              </a:buClr>
              <a:buSzPts val="4200"/>
              <a:buFont typeface="Helvetica Neue Light"/>
              <a:buNone/>
              <a:defRPr sz="3600" b="0" i="0" u="none" strike="noStrike" cap="none">
                <a:solidFill>
                  <a:schemeClr val="lt1"/>
                </a:solidFill>
                <a:latin typeface="Helvetica Neue Light"/>
                <a:ea typeface="Helvetica Neue Light"/>
                <a:cs typeface="Helvetica Neue Light"/>
                <a:sym typeface="Helvetica Neue Light"/>
              </a:defRPr>
            </a:lvl3pPr>
            <a:lvl4pPr marR="0" lvl="3" algn="ctr" rtl="0">
              <a:lnSpc>
                <a:spcPct val="100000"/>
              </a:lnSpc>
              <a:spcBef>
                <a:spcPts val="0"/>
              </a:spcBef>
              <a:spcAft>
                <a:spcPts val="0"/>
              </a:spcAft>
              <a:buClr>
                <a:srgbClr val="000000"/>
              </a:buClr>
              <a:buSzPts val="4200"/>
              <a:buFont typeface="Helvetica Neue Light"/>
              <a:buNone/>
              <a:defRPr sz="3600" b="0" i="0" u="none" strike="noStrike" cap="none">
                <a:solidFill>
                  <a:schemeClr val="lt1"/>
                </a:solidFill>
                <a:latin typeface="Helvetica Neue Light"/>
                <a:ea typeface="Helvetica Neue Light"/>
                <a:cs typeface="Helvetica Neue Light"/>
                <a:sym typeface="Helvetica Neue Light"/>
              </a:defRPr>
            </a:lvl4pPr>
            <a:lvl5pPr marR="0" lvl="4" algn="ctr" rtl="0">
              <a:lnSpc>
                <a:spcPct val="100000"/>
              </a:lnSpc>
              <a:spcBef>
                <a:spcPts val="0"/>
              </a:spcBef>
              <a:spcAft>
                <a:spcPts val="0"/>
              </a:spcAft>
              <a:buClr>
                <a:srgbClr val="000000"/>
              </a:buClr>
              <a:buSzPts val="4200"/>
              <a:buFont typeface="Helvetica Neue Light"/>
              <a:buNone/>
              <a:defRPr sz="3600" b="0" i="0" u="none" strike="noStrike" cap="none">
                <a:solidFill>
                  <a:schemeClr val="lt1"/>
                </a:solidFill>
                <a:latin typeface="Helvetica Neue Light"/>
                <a:ea typeface="Helvetica Neue Light"/>
                <a:cs typeface="Helvetica Neue Light"/>
                <a:sym typeface="Helvetica Neue Light"/>
              </a:defRPr>
            </a:lvl5pPr>
            <a:lvl6pPr marR="0" lvl="5" algn="ctr" rtl="0">
              <a:lnSpc>
                <a:spcPct val="100000"/>
              </a:lnSpc>
              <a:spcBef>
                <a:spcPts val="0"/>
              </a:spcBef>
              <a:spcAft>
                <a:spcPts val="0"/>
              </a:spcAft>
              <a:buClr>
                <a:srgbClr val="000000"/>
              </a:buClr>
              <a:buSzPts val="4200"/>
              <a:buFont typeface="Helvetica Neue Light"/>
              <a:buNone/>
              <a:defRPr sz="3600" b="0" i="0" u="none" strike="noStrike" cap="none">
                <a:solidFill>
                  <a:schemeClr val="lt1"/>
                </a:solidFill>
                <a:latin typeface="Helvetica Neue Light"/>
                <a:ea typeface="Helvetica Neue Light"/>
                <a:cs typeface="Helvetica Neue Light"/>
                <a:sym typeface="Helvetica Neue Light"/>
              </a:defRPr>
            </a:lvl6pPr>
            <a:lvl7pPr marR="0" lvl="6" algn="ctr" rtl="0">
              <a:lnSpc>
                <a:spcPct val="100000"/>
              </a:lnSpc>
              <a:spcBef>
                <a:spcPts val="0"/>
              </a:spcBef>
              <a:spcAft>
                <a:spcPts val="0"/>
              </a:spcAft>
              <a:buClr>
                <a:srgbClr val="000000"/>
              </a:buClr>
              <a:buSzPts val="4200"/>
              <a:buFont typeface="Helvetica Neue Light"/>
              <a:buNone/>
              <a:defRPr sz="3600" b="0" i="0" u="none" strike="noStrike" cap="none">
                <a:solidFill>
                  <a:schemeClr val="lt1"/>
                </a:solidFill>
                <a:latin typeface="Helvetica Neue Light"/>
                <a:ea typeface="Helvetica Neue Light"/>
                <a:cs typeface="Helvetica Neue Light"/>
                <a:sym typeface="Helvetica Neue Light"/>
              </a:defRPr>
            </a:lvl7pPr>
            <a:lvl8pPr marR="0" lvl="7" algn="ctr" rtl="0">
              <a:lnSpc>
                <a:spcPct val="100000"/>
              </a:lnSpc>
              <a:spcBef>
                <a:spcPts val="0"/>
              </a:spcBef>
              <a:spcAft>
                <a:spcPts val="0"/>
              </a:spcAft>
              <a:buClr>
                <a:srgbClr val="000000"/>
              </a:buClr>
              <a:buSzPts val="4200"/>
              <a:buFont typeface="Helvetica Neue Light"/>
              <a:buNone/>
              <a:defRPr sz="3600" b="0" i="0" u="none" strike="noStrike" cap="none">
                <a:solidFill>
                  <a:schemeClr val="lt1"/>
                </a:solidFill>
                <a:latin typeface="Helvetica Neue Light"/>
                <a:ea typeface="Helvetica Neue Light"/>
                <a:cs typeface="Helvetica Neue Light"/>
                <a:sym typeface="Helvetica Neue Light"/>
              </a:defRPr>
            </a:lvl8pPr>
            <a:lvl9pPr marR="0" lvl="8" algn="ctr" rtl="0">
              <a:lnSpc>
                <a:spcPct val="100000"/>
              </a:lnSpc>
              <a:spcBef>
                <a:spcPts val="0"/>
              </a:spcBef>
              <a:spcAft>
                <a:spcPts val="0"/>
              </a:spcAft>
              <a:buClr>
                <a:srgbClr val="000000"/>
              </a:buClr>
              <a:buSzPts val="4200"/>
              <a:buFont typeface="Helvetica Neue Light"/>
              <a:buNone/>
              <a:defRPr sz="3600" b="0" i="0" u="none" strike="noStrike" cap="none">
                <a:solidFill>
                  <a:schemeClr val="lt1"/>
                </a:solidFill>
                <a:latin typeface="Helvetica Neue Light"/>
                <a:ea typeface="Helvetica Neue Light"/>
                <a:cs typeface="Helvetica Neue Light"/>
                <a:sym typeface="Helvetica Neue Light"/>
              </a:defRPr>
            </a:lvl9pPr>
          </a:lstStyle>
          <a:p>
            <a:endParaRPr/>
          </a:p>
        </p:txBody>
      </p:sp>
      <p:sp>
        <p:nvSpPr>
          <p:cNvPr id="318" name="Google Shape;318;p57"/>
          <p:cNvSpPr txBox="1"/>
          <p:nvPr/>
        </p:nvSpPr>
        <p:spPr>
          <a:xfrm>
            <a:off x="7933350" y="214236"/>
            <a:ext cx="1209300" cy="30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FFFFFF"/>
                </a:solidFill>
                <a:latin typeface="Roboto"/>
                <a:ea typeface="Roboto"/>
                <a:cs typeface="Roboto"/>
                <a:sym typeface="Roboto"/>
              </a:rPr>
              <a:t>Proprietary + Confidential</a:t>
            </a:r>
            <a:endParaRPr sz="600" b="0" i="0" u="none" strike="noStrike" cap="none">
              <a:solidFill>
                <a:srgbClr val="FFFFFF"/>
              </a:solidFill>
              <a:latin typeface="Roboto"/>
              <a:ea typeface="Roboto"/>
              <a:cs typeface="Roboto"/>
              <a:sym typeface="Roboto"/>
            </a:endParaRPr>
          </a:p>
        </p:txBody>
      </p:sp>
      <p:cxnSp>
        <p:nvCxnSpPr>
          <p:cNvPr id="319" name="Google Shape;319;p57"/>
          <p:cNvCxnSpPr/>
          <p:nvPr/>
        </p:nvCxnSpPr>
        <p:spPr>
          <a:xfrm rot="10800000">
            <a:off x="426304" y="1476158"/>
            <a:ext cx="0" cy="1869900"/>
          </a:xfrm>
          <a:prstGeom prst="straightConnector1">
            <a:avLst/>
          </a:prstGeom>
          <a:noFill/>
          <a:ln w="25400" cap="flat" cmpd="sng">
            <a:solidFill>
              <a:srgbClr val="FFFFFF"/>
            </a:solidFill>
            <a:prstDash val="solid"/>
            <a:miter lim="400000"/>
            <a:headEnd type="none" w="sm" len="sm"/>
            <a:tailEnd type="none" w="sm" len="sm"/>
          </a:ln>
        </p:spPr>
      </p:cxnSp>
      <p:pic>
        <p:nvPicPr>
          <p:cNvPr id="320" name="Google Shape;320;p57"/>
          <p:cNvPicPr preferRelativeResize="0"/>
          <p:nvPr/>
        </p:nvPicPr>
        <p:blipFill>
          <a:blip r:embed="rId2">
            <a:alphaModFix/>
          </a:blip>
          <a:stretch>
            <a:fillRect/>
          </a:stretch>
        </p:blipFill>
        <p:spPr>
          <a:xfrm>
            <a:off x="8465703" y="4799509"/>
            <a:ext cx="438912" cy="143123"/>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ody Slide - Yellow">
  <p:cSld name="TITLE_2_1">
    <p:spTree>
      <p:nvGrpSpPr>
        <p:cNvPr id="1" name="Shape 321"/>
        <p:cNvGrpSpPr/>
        <p:nvPr/>
      </p:nvGrpSpPr>
      <p:grpSpPr>
        <a:xfrm>
          <a:off x="0" y="0"/>
          <a:ext cx="0" cy="0"/>
          <a:chOff x="0" y="0"/>
          <a:chExt cx="0" cy="0"/>
        </a:xfrm>
      </p:grpSpPr>
      <p:sp>
        <p:nvSpPr>
          <p:cNvPr id="322" name="Google Shape;322;p58"/>
          <p:cNvSpPr/>
          <p:nvPr/>
        </p:nvSpPr>
        <p:spPr>
          <a:xfrm>
            <a:off x="426300" y="492975"/>
            <a:ext cx="7797000" cy="414300"/>
          </a:xfrm>
          <a:prstGeom prst="rect">
            <a:avLst/>
          </a:prstGeom>
          <a:noFill/>
          <a:ln>
            <a:noFill/>
          </a:ln>
        </p:spPr>
        <p:txBody>
          <a:bodyPr spcFirstLastPara="1" wrap="square" lIns="19050" tIns="19050" rIns="19050" bIns="19050" anchor="t" anchorCtr="0">
            <a:noAutofit/>
          </a:bodyPr>
          <a:lstStyle/>
          <a:p>
            <a:pPr marL="0" marR="0" lvl="0" indent="0" algn="l" rtl="0">
              <a:lnSpc>
                <a:spcPct val="90000"/>
              </a:lnSpc>
              <a:spcBef>
                <a:spcPts val="0"/>
              </a:spcBef>
              <a:spcAft>
                <a:spcPts val="0"/>
              </a:spcAft>
              <a:buClr>
                <a:schemeClr val="dk1"/>
              </a:buClr>
              <a:buSzPts val="1100"/>
              <a:buFont typeface="Arial"/>
              <a:buNone/>
            </a:pPr>
            <a:endParaRPr sz="2400" b="0" i="0" u="none" strike="noStrike" cap="none">
              <a:solidFill>
                <a:srgbClr val="3C4043"/>
              </a:solidFill>
              <a:latin typeface="Google Sans"/>
              <a:ea typeface="Google Sans"/>
              <a:cs typeface="Google Sans"/>
              <a:sym typeface="Google Sans"/>
            </a:endParaRPr>
          </a:p>
        </p:txBody>
      </p:sp>
      <p:sp>
        <p:nvSpPr>
          <p:cNvPr id="323" name="Google Shape;323;p58"/>
          <p:cNvSpPr txBox="1"/>
          <p:nvPr/>
        </p:nvSpPr>
        <p:spPr>
          <a:xfrm>
            <a:off x="7934700" y="218775"/>
            <a:ext cx="1209300" cy="30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D9D9D9"/>
                </a:solidFill>
                <a:latin typeface="Roboto"/>
                <a:ea typeface="Roboto"/>
                <a:cs typeface="Roboto"/>
                <a:sym typeface="Roboto"/>
              </a:rPr>
              <a:t>Proprietary + Confidential</a:t>
            </a:r>
            <a:endParaRPr sz="600" b="0" i="0" u="none" strike="noStrike" cap="none">
              <a:solidFill>
                <a:srgbClr val="D9D9D9"/>
              </a:solidFill>
              <a:latin typeface="Roboto"/>
              <a:ea typeface="Roboto"/>
              <a:cs typeface="Roboto"/>
              <a:sym typeface="Roboto"/>
            </a:endParaRPr>
          </a:p>
        </p:txBody>
      </p:sp>
      <p:sp>
        <p:nvSpPr>
          <p:cNvPr id="324" name="Google Shape;324;p58"/>
          <p:cNvSpPr/>
          <p:nvPr/>
        </p:nvSpPr>
        <p:spPr>
          <a:xfrm>
            <a:off x="-22468" y="235365"/>
            <a:ext cx="57900" cy="4672800"/>
          </a:xfrm>
          <a:prstGeom prst="rect">
            <a:avLst/>
          </a:prstGeom>
          <a:solidFill>
            <a:srgbClr val="FBBC04"/>
          </a:solidFill>
          <a:ln>
            <a:noFill/>
          </a:ln>
        </p:spPr>
        <p:txBody>
          <a:bodyPr spcFirstLastPara="1" wrap="square" lIns="19050" tIns="19050" rIns="19050" bIns="19050" anchor="ctr" anchorCtr="0">
            <a:noAutofit/>
          </a:bodyPr>
          <a:lstStyle/>
          <a:p>
            <a:pPr marL="0" marR="0" lvl="0" indent="0" algn="ctr" rtl="0">
              <a:lnSpc>
                <a:spcPct val="100000"/>
              </a:lnSpc>
              <a:spcBef>
                <a:spcPts val="0"/>
              </a:spcBef>
              <a:spcAft>
                <a:spcPts val="0"/>
              </a:spcAft>
              <a:buClr>
                <a:srgbClr val="519BF7"/>
              </a:buClr>
              <a:buSzPts val="1200"/>
              <a:buFont typeface="Helvetica Neue Light"/>
              <a:buNone/>
            </a:pPr>
            <a:endParaRPr sz="1200" b="0" i="0" u="none" strike="noStrike" cap="none">
              <a:solidFill>
                <a:srgbClr val="1D8E3E"/>
              </a:solidFill>
              <a:latin typeface="Helvetica Neue Light"/>
              <a:ea typeface="Helvetica Neue Light"/>
              <a:cs typeface="Helvetica Neue Light"/>
              <a:sym typeface="Helvetica Neue Light"/>
            </a:endParaRPr>
          </a:p>
        </p:txBody>
      </p:sp>
      <p:grpSp>
        <p:nvGrpSpPr>
          <p:cNvPr id="325" name="Google Shape;325;p58"/>
          <p:cNvGrpSpPr/>
          <p:nvPr/>
        </p:nvGrpSpPr>
        <p:grpSpPr>
          <a:xfrm>
            <a:off x="8469122" y="4803781"/>
            <a:ext cx="420491" cy="137010"/>
            <a:chOff x="0" y="0"/>
            <a:chExt cx="2077525" cy="676925"/>
          </a:xfrm>
        </p:grpSpPr>
        <p:sp>
          <p:nvSpPr>
            <p:cNvPr id="326" name="Google Shape;326;p58"/>
            <p:cNvSpPr/>
            <p:nvPr/>
          </p:nvSpPr>
          <p:spPr>
            <a:xfrm>
              <a:off x="0" y="0"/>
              <a:ext cx="511375" cy="524800"/>
            </a:xfrm>
            <a:custGeom>
              <a:avLst/>
              <a:gdLst/>
              <a:ahLst/>
              <a:cxnLst/>
              <a:rect l="l" t="t" r="r" b="b"/>
              <a:pathLst>
                <a:path w="20455" h="20992" extrusionOk="0">
                  <a:moveTo>
                    <a:pt x="10700" y="12450"/>
                  </a:moveTo>
                  <a:lnTo>
                    <a:pt x="10700" y="9583"/>
                  </a:lnTo>
                  <a:lnTo>
                    <a:pt x="20300" y="9583"/>
                  </a:lnTo>
                  <a:cubicBezTo>
                    <a:pt x="20398" y="10088"/>
                    <a:pt x="20455" y="10690"/>
                    <a:pt x="20455" y="11341"/>
                  </a:cubicBezTo>
                  <a:cubicBezTo>
                    <a:pt x="20455" y="13491"/>
                    <a:pt x="19866" y="16154"/>
                    <a:pt x="17972" y="18048"/>
                  </a:cubicBezTo>
                  <a:cubicBezTo>
                    <a:pt x="16129" y="19968"/>
                    <a:pt x="13773" y="20992"/>
                    <a:pt x="10650" y="20992"/>
                  </a:cubicBezTo>
                  <a:cubicBezTo>
                    <a:pt x="4864" y="20993"/>
                    <a:pt x="0" y="16282"/>
                    <a:pt x="0" y="10496"/>
                  </a:cubicBezTo>
                  <a:cubicBezTo>
                    <a:pt x="0" y="4710"/>
                    <a:pt x="4864" y="0"/>
                    <a:pt x="10650" y="0"/>
                  </a:cubicBezTo>
                  <a:cubicBezTo>
                    <a:pt x="13850" y="0"/>
                    <a:pt x="16129" y="1254"/>
                    <a:pt x="17844" y="2893"/>
                  </a:cubicBezTo>
                  <a:lnTo>
                    <a:pt x="15822" y="4915"/>
                  </a:lnTo>
                  <a:cubicBezTo>
                    <a:pt x="14593" y="3763"/>
                    <a:pt x="12929" y="2867"/>
                    <a:pt x="10651" y="2867"/>
                  </a:cubicBezTo>
                  <a:cubicBezTo>
                    <a:pt x="6427" y="2867"/>
                    <a:pt x="3124" y="6272"/>
                    <a:pt x="3124" y="10496"/>
                  </a:cubicBezTo>
                  <a:cubicBezTo>
                    <a:pt x="3124" y="14720"/>
                    <a:pt x="6427" y="18125"/>
                    <a:pt x="10651" y="18125"/>
                  </a:cubicBezTo>
                  <a:cubicBezTo>
                    <a:pt x="13390" y="18125"/>
                    <a:pt x="14952" y="17024"/>
                    <a:pt x="15950" y="16026"/>
                  </a:cubicBezTo>
                  <a:cubicBezTo>
                    <a:pt x="16764" y="15213"/>
                    <a:pt x="17299" y="14046"/>
                    <a:pt x="17507" y="12450"/>
                  </a:cubicBezTo>
                  <a:lnTo>
                    <a:pt x="10700" y="12450"/>
                  </a:ln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327" name="Google Shape;327;p58"/>
            <p:cNvSpPr/>
            <p:nvPr/>
          </p:nvSpPr>
          <p:spPr>
            <a:xfrm>
              <a:off x="540400" y="187300"/>
              <a:ext cx="339200" cy="337950"/>
            </a:xfrm>
            <a:custGeom>
              <a:avLst/>
              <a:gdLst/>
              <a:ahLst/>
              <a:cxnLst/>
              <a:rect l="l" t="t" r="r" b="b"/>
              <a:pathLst>
                <a:path w="13568" h="13518" extrusionOk="0">
                  <a:moveTo>
                    <a:pt x="13568" y="6759"/>
                  </a:moveTo>
                  <a:cubicBezTo>
                    <a:pt x="13568" y="10650"/>
                    <a:pt x="10522" y="13518"/>
                    <a:pt x="6784" y="13518"/>
                  </a:cubicBezTo>
                  <a:cubicBezTo>
                    <a:pt x="3046" y="13518"/>
                    <a:pt x="0" y="10651"/>
                    <a:pt x="0" y="6759"/>
                  </a:cubicBezTo>
                  <a:cubicBezTo>
                    <a:pt x="0" y="2842"/>
                    <a:pt x="3046" y="0"/>
                    <a:pt x="6784" y="0"/>
                  </a:cubicBezTo>
                  <a:cubicBezTo>
                    <a:pt x="10522" y="0"/>
                    <a:pt x="13568" y="2842"/>
                    <a:pt x="13568" y="6759"/>
                  </a:cubicBezTo>
                  <a:close/>
                  <a:moveTo>
                    <a:pt x="10599" y="6759"/>
                  </a:moveTo>
                  <a:cubicBezTo>
                    <a:pt x="10599" y="4327"/>
                    <a:pt x="8833" y="2663"/>
                    <a:pt x="6785" y="2663"/>
                  </a:cubicBezTo>
                  <a:cubicBezTo>
                    <a:pt x="4737" y="2663"/>
                    <a:pt x="2970" y="4327"/>
                    <a:pt x="2970" y="6759"/>
                  </a:cubicBezTo>
                  <a:cubicBezTo>
                    <a:pt x="2970" y="9165"/>
                    <a:pt x="4736" y="10855"/>
                    <a:pt x="6785" y="10855"/>
                  </a:cubicBezTo>
                  <a:cubicBezTo>
                    <a:pt x="8832" y="10855"/>
                    <a:pt x="10599" y="9165"/>
                    <a:pt x="10599" y="6759"/>
                  </a:cubicBez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328" name="Google Shape;328;p58"/>
            <p:cNvSpPr/>
            <p:nvPr/>
          </p:nvSpPr>
          <p:spPr>
            <a:xfrm>
              <a:off x="910400" y="187300"/>
              <a:ext cx="339200" cy="337950"/>
            </a:xfrm>
            <a:custGeom>
              <a:avLst/>
              <a:gdLst/>
              <a:ahLst/>
              <a:cxnLst/>
              <a:rect l="l" t="t" r="r" b="b"/>
              <a:pathLst>
                <a:path w="13568" h="13518" extrusionOk="0">
                  <a:moveTo>
                    <a:pt x="13568" y="6759"/>
                  </a:moveTo>
                  <a:cubicBezTo>
                    <a:pt x="13568" y="10650"/>
                    <a:pt x="10522" y="13518"/>
                    <a:pt x="6784" y="13518"/>
                  </a:cubicBezTo>
                  <a:cubicBezTo>
                    <a:pt x="3046" y="13518"/>
                    <a:pt x="0" y="10651"/>
                    <a:pt x="0" y="6759"/>
                  </a:cubicBezTo>
                  <a:cubicBezTo>
                    <a:pt x="0" y="2842"/>
                    <a:pt x="3046" y="0"/>
                    <a:pt x="6784" y="0"/>
                  </a:cubicBezTo>
                  <a:cubicBezTo>
                    <a:pt x="10522" y="0"/>
                    <a:pt x="13568" y="2842"/>
                    <a:pt x="13568" y="6759"/>
                  </a:cubicBezTo>
                  <a:close/>
                  <a:moveTo>
                    <a:pt x="10599" y="6759"/>
                  </a:moveTo>
                  <a:cubicBezTo>
                    <a:pt x="10599" y="4327"/>
                    <a:pt x="8833" y="2663"/>
                    <a:pt x="6785" y="2663"/>
                  </a:cubicBezTo>
                  <a:cubicBezTo>
                    <a:pt x="4737" y="2663"/>
                    <a:pt x="2970" y="4327"/>
                    <a:pt x="2970" y="6759"/>
                  </a:cubicBezTo>
                  <a:cubicBezTo>
                    <a:pt x="2970" y="9165"/>
                    <a:pt x="4736" y="10855"/>
                    <a:pt x="6785" y="10855"/>
                  </a:cubicBezTo>
                  <a:cubicBezTo>
                    <a:pt x="8832" y="10855"/>
                    <a:pt x="10599" y="9165"/>
                    <a:pt x="10599" y="6759"/>
                  </a:cubicBez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329" name="Google Shape;329;p58"/>
            <p:cNvSpPr/>
            <p:nvPr/>
          </p:nvSpPr>
          <p:spPr>
            <a:xfrm>
              <a:off x="1280400" y="187325"/>
              <a:ext cx="323850" cy="489600"/>
            </a:xfrm>
            <a:custGeom>
              <a:avLst/>
              <a:gdLst/>
              <a:ahLst/>
              <a:cxnLst/>
              <a:rect l="l" t="t" r="r" b="b"/>
              <a:pathLst>
                <a:path w="12954" h="19584" extrusionOk="0">
                  <a:moveTo>
                    <a:pt x="12954" y="409"/>
                  </a:moveTo>
                  <a:lnTo>
                    <a:pt x="12954" y="12544"/>
                  </a:lnTo>
                  <a:cubicBezTo>
                    <a:pt x="12954" y="17536"/>
                    <a:pt x="10010" y="19584"/>
                    <a:pt x="6528" y="19584"/>
                  </a:cubicBezTo>
                  <a:cubicBezTo>
                    <a:pt x="3251" y="19584"/>
                    <a:pt x="1280" y="17382"/>
                    <a:pt x="537" y="15590"/>
                  </a:cubicBezTo>
                  <a:lnTo>
                    <a:pt x="3123" y="14515"/>
                  </a:lnTo>
                  <a:cubicBezTo>
                    <a:pt x="3584" y="15616"/>
                    <a:pt x="4710" y="16922"/>
                    <a:pt x="6528" y="16922"/>
                  </a:cubicBezTo>
                  <a:cubicBezTo>
                    <a:pt x="8755" y="16922"/>
                    <a:pt x="10138" y="15539"/>
                    <a:pt x="10138" y="12954"/>
                  </a:cubicBezTo>
                  <a:lnTo>
                    <a:pt x="10138" y="11981"/>
                  </a:lnTo>
                  <a:lnTo>
                    <a:pt x="10036" y="11981"/>
                  </a:lnTo>
                  <a:cubicBezTo>
                    <a:pt x="9370" y="12800"/>
                    <a:pt x="8090" y="13517"/>
                    <a:pt x="6477" y="13517"/>
                  </a:cubicBezTo>
                  <a:cubicBezTo>
                    <a:pt x="3098" y="13517"/>
                    <a:pt x="0" y="10573"/>
                    <a:pt x="0" y="6784"/>
                  </a:cubicBezTo>
                  <a:cubicBezTo>
                    <a:pt x="0" y="2969"/>
                    <a:pt x="3098" y="0"/>
                    <a:pt x="6477" y="0"/>
                  </a:cubicBezTo>
                  <a:cubicBezTo>
                    <a:pt x="8090" y="0"/>
                    <a:pt x="9370" y="717"/>
                    <a:pt x="10036" y="1511"/>
                  </a:cubicBezTo>
                  <a:lnTo>
                    <a:pt x="10138" y="1511"/>
                  </a:lnTo>
                  <a:lnTo>
                    <a:pt x="10138" y="409"/>
                  </a:lnTo>
                  <a:lnTo>
                    <a:pt x="12954" y="409"/>
                  </a:lnTo>
                  <a:close/>
                  <a:moveTo>
                    <a:pt x="10343" y="6784"/>
                  </a:moveTo>
                  <a:cubicBezTo>
                    <a:pt x="10343" y="4403"/>
                    <a:pt x="8756" y="2662"/>
                    <a:pt x="6733" y="2662"/>
                  </a:cubicBezTo>
                  <a:cubicBezTo>
                    <a:pt x="4685" y="2662"/>
                    <a:pt x="2970" y="4403"/>
                    <a:pt x="2970" y="6784"/>
                  </a:cubicBezTo>
                  <a:cubicBezTo>
                    <a:pt x="2970" y="9139"/>
                    <a:pt x="4685" y="10855"/>
                    <a:pt x="6733" y="10855"/>
                  </a:cubicBezTo>
                  <a:cubicBezTo>
                    <a:pt x="8755" y="10854"/>
                    <a:pt x="10343" y="9139"/>
                    <a:pt x="10343" y="6784"/>
                  </a:cubicBez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330" name="Google Shape;330;p58"/>
            <p:cNvSpPr/>
            <p:nvPr/>
          </p:nvSpPr>
          <p:spPr>
            <a:xfrm>
              <a:off x="1655750" y="20000"/>
              <a:ext cx="74250" cy="495000"/>
            </a:xfrm>
            <a:custGeom>
              <a:avLst/>
              <a:gdLst/>
              <a:ahLst/>
              <a:cxnLst/>
              <a:rect l="l" t="t" r="r" b="b"/>
              <a:pathLst>
                <a:path w="2970" h="19800" extrusionOk="0">
                  <a:moveTo>
                    <a:pt x="2970" y="0"/>
                  </a:moveTo>
                  <a:lnTo>
                    <a:pt x="2970" y="19800"/>
                  </a:lnTo>
                  <a:lnTo>
                    <a:pt x="0" y="19800"/>
                  </a:lnTo>
                  <a:lnTo>
                    <a:pt x="0" y="0"/>
                  </a:lnTo>
                  <a:lnTo>
                    <a:pt x="2970" y="0"/>
                  </a:ln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331" name="Google Shape;331;p58"/>
            <p:cNvSpPr/>
            <p:nvPr/>
          </p:nvSpPr>
          <p:spPr>
            <a:xfrm>
              <a:off x="1765825" y="187275"/>
              <a:ext cx="311700" cy="337950"/>
            </a:xfrm>
            <a:custGeom>
              <a:avLst/>
              <a:gdLst/>
              <a:ahLst/>
              <a:cxnLst/>
              <a:rect l="l" t="t" r="r" b="b"/>
              <a:pathLst>
                <a:path w="12468" h="13518" extrusionOk="0">
                  <a:moveTo>
                    <a:pt x="10035" y="8987"/>
                  </a:moveTo>
                  <a:lnTo>
                    <a:pt x="12339" y="10523"/>
                  </a:lnTo>
                  <a:cubicBezTo>
                    <a:pt x="11596" y="11624"/>
                    <a:pt x="9804" y="13518"/>
                    <a:pt x="6707" y="13518"/>
                  </a:cubicBezTo>
                  <a:cubicBezTo>
                    <a:pt x="2867" y="13518"/>
                    <a:pt x="0" y="10548"/>
                    <a:pt x="0" y="6759"/>
                  </a:cubicBezTo>
                  <a:cubicBezTo>
                    <a:pt x="0" y="2739"/>
                    <a:pt x="2893" y="0"/>
                    <a:pt x="6375" y="0"/>
                  </a:cubicBezTo>
                  <a:cubicBezTo>
                    <a:pt x="9882" y="0"/>
                    <a:pt x="11598" y="2791"/>
                    <a:pt x="12161" y="4301"/>
                  </a:cubicBezTo>
                  <a:lnTo>
                    <a:pt x="12468" y="5069"/>
                  </a:lnTo>
                  <a:lnTo>
                    <a:pt x="3431" y="8807"/>
                  </a:lnTo>
                  <a:cubicBezTo>
                    <a:pt x="4122" y="10164"/>
                    <a:pt x="5198" y="10855"/>
                    <a:pt x="6708" y="10855"/>
                  </a:cubicBezTo>
                  <a:cubicBezTo>
                    <a:pt x="8217" y="10856"/>
                    <a:pt x="9267" y="10114"/>
                    <a:pt x="10035" y="8987"/>
                  </a:cubicBezTo>
                  <a:close/>
                  <a:moveTo>
                    <a:pt x="2943" y="6555"/>
                  </a:moveTo>
                  <a:lnTo>
                    <a:pt x="8985" y="4046"/>
                  </a:lnTo>
                  <a:cubicBezTo>
                    <a:pt x="8652" y="3201"/>
                    <a:pt x="7654" y="2612"/>
                    <a:pt x="6476" y="2612"/>
                  </a:cubicBezTo>
                  <a:cubicBezTo>
                    <a:pt x="4966" y="2613"/>
                    <a:pt x="2867" y="3944"/>
                    <a:pt x="2943" y="6555"/>
                  </a:cubicBez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Half Color Grey - Core Yellow">
  <p:cSld name="TITLE_2_1_2_1">
    <p:spTree>
      <p:nvGrpSpPr>
        <p:cNvPr id="1" name="Shape 332"/>
        <p:cNvGrpSpPr/>
        <p:nvPr/>
      </p:nvGrpSpPr>
      <p:grpSpPr>
        <a:xfrm>
          <a:off x="0" y="0"/>
          <a:ext cx="0" cy="0"/>
          <a:chOff x="0" y="0"/>
          <a:chExt cx="0" cy="0"/>
        </a:xfrm>
      </p:grpSpPr>
      <p:sp>
        <p:nvSpPr>
          <p:cNvPr id="333" name="Google Shape;333;p59"/>
          <p:cNvSpPr/>
          <p:nvPr/>
        </p:nvSpPr>
        <p:spPr>
          <a:xfrm>
            <a:off x="4554300" y="0"/>
            <a:ext cx="4589700" cy="5143500"/>
          </a:xfrm>
          <a:prstGeom prst="rect">
            <a:avLst/>
          </a:prstGeom>
          <a:solidFill>
            <a:srgbClr val="F1F3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p59"/>
          <p:cNvSpPr txBox="1"/>
          <p:nvPr/>
        </p:nvSpPr>
        <p:spPr>
          <a:xfrm>
            <a:off x="7934700" y="218775"/>
            <a:ext cx="1209300" cy="30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BDC1C6"/>
                </a:solidFill>
                <a:latin typeface="Roboto"/>
                <a:ea typeface="Roboto"/>
                <a:cs typeface="Roboto"/>
                <a:sym typeface="Roboto"/>
              </a:rPr>
              <a:t>Proprietary + Confidential</a:t>
            </a:r>
            <a:endParaRPr sz="600" b="0" i="0" u="none" strike="noStrike" cap="none">
              <a:solidFill>
                <a:srgbClr val="BDC1C6"/>
              </a:solidFill>
              <a:latin typeface="Roboto"/>
              <a:ea typeface="Roboto"/>
              <a:cs typeface="Roboto"/>
              <a:sym typeface="Roboto"/>
            </a:endParaRPr>
          </a:p>
        </p:txBody>
      </p:sp>
      <p:sp>
        <p:nvSpPr>
          <p:cNvPr id="335" name="Google Shape;335;p59"/>
          <p:cNvSpPr/>
          <p:nvPr/>
        </p:nvSpPr>
        <p:spPr>
          <a:xfrm>
            <a:off x="-22468" y="235365"/>
            <a:ext cx="57900" cy="4672800"/>
          </a:xfrm>
          <a:prstGeom prst="rect">
            <a:avLst/>
          </a:prstGeom>
          <a:solidFill>
            <a:srgbClr val="FBBC05"/>
          </a:solidFill>
          <a:ln>
            <a:noFill/>
          </a:ln>
        </p:spPr>
        <p:txBody>
          <a:bodyPr spcFirstLastPara="1" wrap="square" lIns="19050" tIns="19050" rIns="19050" bIns="19050" anchor="ctr" anchorCtr="0">
            <a:noAutofit/>
          </a:bodyPr>
          <a:lstStyle/>
          <a:p>
            <a:pPr marL="0" marR="0" lvl="0" indent="0" algn="ctr" rtl="0">
              <a:lnSpc>
                <a:spcPct val="100000"/>
              </a:lnSpc>
              <a:spcBef>
                <a:spcPts val="0"/>
              </a:spcBef>
              <a:spcAft>
                <a:spcPts val="0"/>
              </a:spcAft>
              <a:buClr>
                <a:srgbClr val="519BF7"/>
              </a:buClr>
              <a:buSzPts val="1200"/>
              <a:buFont typeface="Helvetica Neue Light"/>
              <a:buNone/>
            </a:pPr>
            <a:endParaRPr sz="1200" b="0" i="0" u="none" strike="noStrike" cap="none">
              <a:solidFill>
                <a:srgbClr val="1D8E3E"/>
              </a:solidFill>
              <a:latin typeface="Helvetica Neue Light"/>
              <a:ea typeface="Helvetica Neue Light"/>
              <a:cs typeface="Helvetica Neue Light"/>
              <a:sym typeface="Helvetica Neue Light"/>
            </a:endParaRPr>
          </a:p>
        </p:txBody>
      </p:sp>
      <p:sp>
        <p:nvSpPr>
          <p:cNvPr id="336" name="Google Shape;336;p59"/>
          <p:cNvSpPr txBox="1">
            <a:spLocks noGrp="1"/>
          </p:cNvSpPr>
          <p:nvPr>
            <p:ph type="body" idx="1"/>
          </p:nvPr>
        </p:nvSpPr>
        <p:spPr>
          <a:xfrm>
            <a:off x="344501" y="2175900"/>
            <a:ext cx="2976600" cy="2046300"/>
          </a:xfrm>
          <a:prstGeom prst="rect">
            <a:avLst/>
          </a:prstGeom>
          <a:noFill/>
          <a:ln>
            <a:noFill/>
          </a:ln>
        </p:spPr>
        <p:txBody>
          <a:bodyPr spcFirstLastPara="1" wrap="square" lIns="91425" tIns="91425" rIns="91425" bIns="91425" anchor="t" anchorCtr="0">
            <a:noAutofit/>
          </a:bodyPr>
          <a:lstStyle>
            <a:lvl1pPr marL="457200" marR="0" lvl="0" indent="-285750" algn="l" rtl="0">
              <a:lnSpc>
                <a:spcPct val="260000"/>
              </a:lnSpc>
              <a:spcBef>
                <a:spcPts val="0"/>
              </a:spcBef>
              <a:spcAft>
                <a:spcPts val="0"/>
              </a:spcAft>
              <a:buClr>
                <a:srgbClr val="80868B"/>
              </a:buClr>
              <a:buSzPts val="900"/>
              <a:buFont typeface="Roboto"/>
              <a:buChar char="●"/>
              <a:defRPr sz="1100" b="0" i="0" u="none" strike="noStrike" cap="none">
                <a:solidFill>
                  <a:srgbClr val="5F6368"/>
                </a:solidFill>
                <a:latin typeface="Roboto"/>
                <a:ea typeface="Roboto"/>
                <a:cs typeface="Roboto"/>
                <a:sym typeface="Roboto"/>
              </a:defRPr>
            </a:lvl1pPr>
            <a:lvl2pPr marL="914400" marR="0" lvl="1" indent="-285750" algn="l" rtl="0">
              <a:lnSpc>
                <a:spcPct val="260000"/>
              </a:lnSpc>
              <a:spcBef>
                <a:spcPts val="0"/>
              </a:spcBef>
              <a:spcAft>
                <a:spcPts val="0"/>
              </a:spcAft>
              <a:buClr>
                <a:srgbClr val="80868B"/>
              </a:buClr>
              <a:buSzPts val="900"/>
              <a:buFont typeface="Roboto"/>
              <a:buChar char="○"/>
              <a:defRPr sz="1100" b="0" i="0" u="none" strike="noStrike" cap="none">
                <a:solidFill>
                  <a:srgbClr val="5F6368"/>
                </a:solidFill>
                <a:latin typeface="Roboto"/>
                <a:ea typeface="Roboto"/>
                <a:cs typeface="Roboto"/>
                <a:sym typeface="Roboto"/>
              </a:defRPr>
            </a:lvl2pPr>
            <a:lvl3pPr marL="1371600" marR="0" lvl="2" indent="-298450" algn="l" rtl="0">
              <a:lnSpc>
                <a:spcPct val="260000"/>
              </a:lnSpc>
              <a:spcBef>
                <a:spcPts val="0"/>
              </a:spcBef>
              <a:spcAft>
                <a:spcPts val="0"/>
              </a:spcAft>
              <a:buClr>
                <a:srgbClr val="5F6368"/>
              </a:buClr>
              <a:buSzPts val="1100"/>
              <a:buFont typeface="Roboto"/>
              <a:buChar char="■"/>
              <a:defRPr sz="1100" b="0" i="0" u="none" strike="noStrike" cap="none">
                <a:solidFill>
                  <a:srgbClr val="5F6368"/>
                </a:solidFill>
                <a:latin typeface="Roboto"/>
                <a:ea typeface="Roboto"/>
                <a:cs typeface="Roboto"/>
                <a:sym typeface="Roboto"/>
              </a:defRPr>
            </a:lvl3pPr>
            <a:lvl4pPr marL="1828800" marR="0" lvl="3" indent="-298450" algn="l" rtl="0">
              <a:lnSpc>
                <a:spcPct val="260000"/>
              </a:lnSpc>
              <a:spcBef>
                <a:spcPts val="0"/>
              </a:spcBef>
              <a:spcAft>
                <a:spcPts val="0"/>
              </a:spcAft>
              <a:buClr>
                <a:srgbClr val="5F6368"/>
              </a:buClr>
              <a:buSzPts val="1100"/>
              <a:buFont typeface="Roboto"/>
              <a:buChar char="●"/>
              <a:defRPr sz="1100" b="0" i="0" u="none" strike="noStrike" cap="none">
                <a:solidFill>
                  <a:srgbClr val="5F6368"/>
                </a:solidFill>
                <a:latin typeface="Roboto"/>
                <a:ea typeface="Roboto"/>
                <a:cs typeface="Roboto"/>
                <a:sym typeface="Roboto"/>
              </a:defRPr>
            </a:lvl4pPr>
            <a:lvl5pPr marL="2286000" marR="0" lvl="4" indent="-298450" algn="l" rtl="0">
              <a:lnSpc>
                <a:spcPct val="260000"/>
              </a:lnSpc>
              <a:spcBef>
                <a:spcPts val="0"/>
              </a:spcBef>
              <a:spcAft>
                <a:spcPts val="0"/>
              </a:spcAft>
              <a:buClr>
                <a:srgbClr val="5F6368"/>
              </a:buClr>
              <a:buSzPts val="1100"/>
              <a:buFont typeface="Roboto"/>
              <a:buChar char="○"/>
              <a:defRPr sz="1100" b="0" i="0" u="none" strike="noStrike" cap="none">
                <a:solidFill>
                  <a:srgbClr val="5F6368"/>
                </a:solidFill>
                <a:latin typeface="Roboto"/>
                <a:ea typeface="Roboto"/>
                <a:cs typeface="Roboto"/>
                <a:sym typeface="Roboto"/>
              </a:defRPr>
            </a:lvl5pPr>
            <a:lvl6pPr marL="2743200" marR="0" lvl="5" indent="-298450" algn="l" rtl="0">
              <a:lnSpc>
                <a:spcPct val="260000"/>
              </a:lnSpc>
              <a:spcBef>
                <a:spcPts val="0"/>
              </a:spcBef>
              <a:spcAft>
                <a:spcPts val="0"/>
              </a:spcAft>
              <a:buClr>
                <a:srgbClr val="5F6368"/>
              </a:buClr>
              <a:buSzPts val="1100"/>
              <a:buFont typeface="Roboto"/>
              <a:buChar char="■"/>
              <a:defRPr sz="1100" b="0" i="0" u="none" strike="noStrike" cap="none">
                <a:solidFill>
                  <a:srgbClr val="5F6368"/>
                </a:solidFill>
                <a:latin typeface="Roboto"/>
                <a:ea typeface="Roboto"/>
                <a:cs typeface="Roboto"/>
                <a:sym typeface="Roboto"/>
              </a:defRPr>
            </a:lvl6pPr>
            <a:lvl7pPr marL="3200400" marR="0" lvl="6" indent="-298450" algn="l" rtl="0">
              <a:lnSpc>
                <a:spcPct val="260000"/>
              </a:lnSpc>
              <a:spcBef>
                <a:spcPts val="0"/>
              </a:spcBef>
              <a:spcAft>
                <a:spcPts val="0"/>
              </a:spcAft>
              <a:buClr>
                <a:srgbClr val="5F6368"/>
              </a:buClr>
              <a:buSzPts val="1100"/>
              <a:buFont typeface="Roboto"/>
              <a:buChar char="●"/>
              <a:defRPr sz="1100" b="0" i="0" u="none" strike="noStrike" cap="none">
                <a:solidFill>
                  <a:srgbClr val="5F6368"/>
                </a:solidFill>
                <a:latin typeface="Roboto"/>
                <a:ea typeface="Roboto"/>
                <a:cs typeface="Roboto"/>
                <a:sym typeface="Roboto"/>
              </a:defRPr>
            </a:lvl7pPr>
            <a:lvl8pPr marL="3657600" marR="0" lvl="7" indent="-298450" algn="l" rtl="0">
              <a:lnSpc>
                <a:spcPct val="260000"/>
              </a:lnSpc>
              <a:spcBef>
                <a:spcPts val="0"/>
              </a:spcBef>
              <a:spcAft>
                <a:spcPts val="0"/>
              </a:spcAft>
              <a:buClr>
                <a:srgbClr val="5F6368"/>
              </a:buClr>
              <a:buSzPts val="1100"/>
              <a:buFont typeface="Roboto"/>
              <a:buChar char="○"/>
              <a:defRPr sz="1100" b="0" i="0" u="none" strike="noStrike" cap="none">
                <a:solidFill>
                  <a:srgbClr val="5F6368"/>
                </a:solidFill>
                <a:latin typeface="Roboto"/>
                <a:ea typeface="Roboto"/>
                <a:cs typeface="Roboto"/>
                <a:sym typeface="Roboto"/>
              </a:defRPr>
            </a:lvl8pPr>
            <a:lvl9pPr marL="4114800" marR="0" lvl="8" indent="-298450" algn="l" rtl="0">
              <a:lnSpc>
                <a:spcPct val="260000"/>
              </a:lnSpc>
              <a:spcBef>
                <a:spcPts val="0"/>
              </a:spcBef>
              <a:spcAft>
                <a:spcPts val="0"/>
              </a:spcAft>
              <a:buClr>
                <a:srgbClr val="5F6368"/>
              </a:buClr>
              <a:buSzPts val="1100"/>
              <a:buFont typeface="Roboto"/>
              <a:buChar char="■"/>
              <a:defRPr sz="1100" b="0" i="0" u="none" strike="noStrike" cap="none">
                <a:solidFill>
                  <a:srgbClr val="5F6368"/>
                </a:solidFill>
                <a:latin typeface="Roboto"/>
                <a:ea typeface="Roboto"/>
                <a:cs typeface="Roboto"/>
                <a:sym typeface="Roboto"/>
              </a:defRPr>
            </a:lvl9pPr>
          </a:lstStyle>
          <a:p>
            <a:endParaRPr/>
          </a:p>
        </p:txBody>
      </p:sp>
      <p:sp>
        <p:nvSpPr>
          <p:cNvPr id="337" name="Google Shape;337;p59"/>
          <p:cNvSpPr txBox="1">
            <a:spLocks noGrp="1"/>
          </p:cNvSpPr>
          <p:nvPr>
            <p:ph type="title"/>
          </p:nvPr>
        </p:nvSpPr>
        <p:spPr>
          <a:xfrm>
            <a:off x="344501" y="1365900"/>
            <a:ext cx="3864600" cy="414300"/>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0"/>
              </a:spcBef>
              <a:spcAft>
                <a:spcPts val="0"/>
              </a:spcAft>
              <a:buClr>
                <a:schemeClr val="dk1"/>
              </a:buClr>
              <a:buSzPts val="1100"/>
              <a:buFont typeface="Arial"/>
              <a:buNone/>
              <a:defRPr sz="2400" b="0" i="0" u="none" strike="noStrike" cap="none">
                <a:solidFill>
                  <a:srgbClr val="3C4043"/>
                </a:solidFill>
                <a:latin typeface="Google Sans"/>
                <a:ea typeface="Google Sans"/>
                <a:cs typeface="Google Sans"/>
                <a:sym typeface="Google Sans"/>
              </a:defRPr>
            </a:lvl1pPr>
            <a:lvl2pPr marR="0" lvl="1"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2pPr>
            <a:lvl3pPr marR="0" lvl="2"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3pPr>
            <a:lvl4pPr marR="0" lvl="3"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4pPr>
            <a:lvl5pPr marR="0" lvl="4"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5pPr>
            <a:lvl6pPr marR="0" lvl="5"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6pPr>
            <a:lvl7pPr marR="0" lvl="6"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7pPr>
            <a:lvl8pPr marR="0" lvl="7"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8pPr>
            <a:lvl9pPr marR="0" lvl="8"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338" name="Google Shape;338;p59"/>
          <p:cNvSpPr txBox="1">
            <a:spLocks noGrp="1"/>
          </p:cNvSpPr>
          <p:nvPr>
            <p:ph type="body" idx="2"/>
          </p:nvPr>
        </p:nvSpPr>
        <p:spPr>
          <a:xfrm>
            <a:off x="344501" y="4743625"/>
            <a:ext cx="4345800" cy="375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100"/>
              <a:buFont typeface="Arial"/>
              <a:buNone/>
              <a:defRPr sz="600" b="0" i="0" u="none" strike="noStrike" cap="none">
                <a:solidFill>
                  <a:srgbClr val="D5D5D5"/>
                </a:solidFill>
                <a:latin typeface="Roboto"/>
                <a:ea typeface="Roboto"/>
                <a:cs typeface="Roboto"/>
                <a:sym typeface="Roboto"/>
              </a:defRPr>
            </a:lvl1pPr>
            <a:lvl2pPr marL="914400" marR="0" lvl="1" indent="-228600" algn="l" rtl="0">
              <a:lnSpc>
                <a:spcPct val="100000"/>
              </a:lnSpc>
              <a:spcBef>
                <a:spcPts val="0"/>
              </a:spcBef>
              <a:spcAft>
                <a:spcPts val="0"/>
              </a:spcAft>
              <a:buClr>
                <a:srgbClr val="000000"/>
              </a:buClr>
              <a:buSzPts val="1100"/>
              <a:buFont typeface="Arial"/>
              <a:buNone/>
              <a:defRPr sz="600" b="0" i="0" u="none" strike="noStrike" cap="none">
                <a:solidFill>
                  <a:srgbClr val="D5D5D5"/>
                </a:solidFill>
                <a:latin typeface="Roboto"/>
                <a:ea typeface="Roboto"/>
                <a:cs typeface="Roboto"/>
                <a:sym typeface="Roboto"/>
              </a:defRPr>
            </a:lvl2pPr>
            <a:lvl3pPr marL="1371600" marR="0" lvl="2" indent="-228600" algn="l" rtl="0">
              <a:lnSpc>
                <a:spcPct val="100000"/>
              </a:lnSpc>
              <a:spcBef>
                <a:spcPts val="0"/>
              </a:spcBef>
              <a:spcAft>
                <a:spcPts val="0"/>
              </a:spcAft>
              <a:buClr>
                <a:srgbClr val="000000"/>
              </a:buClr>
              <a:buSzPts val="1100"/>
              <a:buFont typeface="Arial"/>
              <a:buNone/>
              <a:defRPr sz="600" b="0" i="0" u="none" strike="noStrike" cap="none">
                <a:solidFill>
                  <a:srgbClr val="D5D5D5"/>
                </a:solidFill>
                <a:latin typeface="Roboto"/>
                <a:ea typeface="Roboto"/>
                <a:cs typeface="Roboto"/>
                <a:sym typeface="Roboto"/>
              </a:defRPr>
            </a:lvl3pPr>
            <a:lvl4pPr marL="1828800" marR="0" lvl="3" indent="-228600" algn="l" rtl="0">
              <a:lnSpc>
                <a:spcPct val="100000"/>
              </a:lnSpc>
              <a:spcBef>
                <a:spcPts val="0"/>
              </a:spcBef>
              <a:spcAft>
                <a:spcPts val="0"/>
              </a:spcAft>
              <a:buClr>
                <a:srgbClr val="000000"/>
              </a:buClr>
              <a:buSzPts val="1100"/>
              <a:buFont typeface="Arial"/>
              <a:buNone/>
              <a:defRPr sz="600" b="0" i="0" u="none" strike="noStrike" cap="none">
                <a:solidFill>
                  <a:srgbClr val="D5D5D5"/>
                </a:solidFill>
                <a:latin typeface="Roboto"/>
                <a:ea typeface="Roboto"/>
                <a:cs typeface="Roboto"/>
                <a:sym typeface="Roboto"/>
              </a:defRPr>
            </a:lvl4pPr>
            <a:lvl5pPr marL="2286000" marR="0" lvl="4" indent="-228600" algn="l" rtl="0">
              <a:lnSpc>
                <a:spcPct val="100000"/>
              </a:lnSpc>
              <a:spcBef>
                <a:spcPts val="0"/>
              </a:spcBef>
              <a:spcAft>
                <a:spcPts val="0"/>
              </a:spcAft>
              <a:buClr>
                <a:srgbClr val="000000"/>
              </a:buClr>
              <a:buSzPts val="1100"/>
              <a:buFont typeface="Arial"/>
              <a:buNone/>
              <a:defRPr sz="600" b="0" i="0" u="none" strike="noStrike" cap="none">
                <a:solidFill>
                  <a:srgbClr val="D5D5D5"/>
                </a:solidFill>
                <a:latin typeface="Roboto"/>
                <a:ea typeface="Roboto"/>
                <a:cs typeface="Roboto"/>
                <a:sym typeface="Roboto"/>
              </a:defRPr>
            </a:lvl5pPr>
            <a:lvl6pPr marL="2743200" marR="0" lvl="5" indent="-228600" algn="l" rtl="0">
              <a:lnSpc>
                <a:spcPct val="100000"/>
              </a:lnSpc>
              <a:spcBef>
                <a:spcPts val="0"/>
              </a:spcBef>
              <a:spcAft>
                <a:spcPts val="0"/>
              </a:spcAft>
              <a:buClr>
                <a:srgbClr val="000000"/>
              </a:buClr>
              <a:buSzPts val="1100"/>
              <a:buFont typeface="Arial"/>
              <a:buNone/>
              <a:defRPr sz="600" b="0" i="0" u="none" strike="noStrike" cap="none">
                <a:solidFill>
                  <a:srgbClr val="D5D5D5"/>
                </a:solidFill>
                <a:latin typeface="Roboto"/>
                <a:ea typeface="Roboto"/>
                <a:cs typeface="Roboto"/>
                <a:sym typeface="Roboto"/>
              </a:defRPr>
            </a:lvl6pPr>
            <a:lvl7pPr marL="3200400" marR="0" lvl="6" indent="-228600" algn="l" rtl="0">
              <a:lnSpc>
                <a:spcPct val="100000"/>
              </a:lnSpc>
              <a:spcBef>
                <a:spcPts val="0"/>
              </a:spcBef>
              <a:spcAft>
                <a:spcPts val="0"/>
              </a:spcAft>
              <a:buClr>
                <a:srgbClr val="000000"/>
              </a:buClr>
              <a:buSzPts val="1100"/>
              <a:buFont typeface="Arial"/>
              <a:buNone/>
              <a:defRPr sz="600" b="0" i="0" u="none" strike="noStrike" cap="none">
                <a:solidFill>
                  <a:srgbClr val="D5D5D5"/>
                </a:solidFill>
                <a:latin typeface="Roboto"/>
                <a:ea typeface="Roboto"/>
                <a:cs typeface="Roboto"/>
                <a:sym typeface="Roboto"/>
              </a:defRPr>
            </a:lvl7pPr>
            <a:lvl8pPr marL="3657600" marR="0" lvl="7" indent="-228600" algn="l" rtl="0">
              <a:lnSpc>
                <a:spcPct val="100000"/>
              </a:lnSpc>
              <a:spcBef>
                <a:spcPts val="0"/>
              </a:spcBef>
              <a:spcAft>
                <a:spcPts val="0"/>
              </a:spcAft>
              <a:buClr>
                <a:srgbClr val="000000"/>
              </a:buClr>
              <a:buSzPts val="1100"/>
              <a:buFont typeface="Arial"/>
              <a:buNone/>
              <a:defRPr sz="600" b="0" i="0" u="none" strike="noStrike" cap="none">
                <a:solidFill>
                  <a:srgbClr val="D5D5D5"/>
                </a:solidFill>
                <a:latin typeface="Roboto"/>
                <a:ea typeface="Roboto"/>
                <a:cs typeface="Roboto"/>
                <a:sym typeface="Roboto"/>
              </a:defRPr>
            </a:lvl8pPr>
            <a:lvl9pPr marL="4114800" marR="0" lvl="8" indent="-228600" algn="l" rtl="0">
              <a:lnSpc>
                <a:spcPct val="100000"/>
              </a:lnSpc>
              <a:spcBef>
                <a:spcPts val="0"/>
              </a:spcBef>
              <a:spcAft>
                <a:spcPts val="0"/>
              </a:spcAft>
              <a:buClr>
                <a:srgbClr val="000000"/>
              </a:buClr>
              <a:buSzPts val="1100"/>
              <a:buFont typeface="Arial"/>
              <a:buNone/>
              <a:defRPr sz="600" b="0" i="0" u="none" strike="noStrike" cap="none">
                <a:solidFill>
                  <a:srgbClr val="D5D5D5"/>
                </a:solidFill>
                <a:latin typeface="Roboto"/>
                <a:ea typeface="Roboto"/>
                <a:cs typeface="Roboto"/>
                <a:sym typeface="Roboto"/>
              </a:defRPr>
            </a:lvl9pPr>
          </a:lstStyle>
          <a:p>
            <a:endParaRPr/>
          </a:p>
        </p:txBody>
      </p:sp>
      <p:grpSp>
        <p:nvGrpSpPr>
          <p:cNvPr id="339" name="Google Shape;339;p59"/>
          <p:cNvGrpSpPr/>
          <p:nvPr/>
        </p:nvGrpSpPr>
        <p:grpSpPr>
          <a:xfrm>
            <a:off x="8469122" y="4803781"/>
            <a:ext cx="420491" cy="137010"/>
            <a:chOff x="0" y="0"/>
            <a:chExt cx="2077525" cy="676925"/>
          </a:xfrm>
        </p:grpSpPr>
        <p:sp>
          <p:nvSpPr>
            <p:cNvPr id="340" name="Google Shape;340;p59"/>
            <p:cNvSpPr/>
            <p:nvPr/>
          </p:nvSpPr>
          <p:spPr>
            <a:xfrm>
              <a:off x="0" y="0"/>
              <a:ext cx="511375" cy="524800"/>
            </a:xfrm>
            <a:custGeom>
              <a:avLst/>
              <a:gdLst/>
              <a:ahLst/>
              <a:cxnLst/>
              <a:rect l="l" t="t" r="r" b="b"/>
              <a:pathLst>
                <a:path w="20455" h="20992" extrusionOk="0">
                  <a:moveTo>
                    <a:pt x="10700" y="12450"/>
                  </a:moveTo>
                  <a:lnTo>
                    <a:pt x="10700" y="9583"/>
                  </a:lnTo>
                  <a:lnTo>
                    <a:pt x="20300" y="9583"/>
                  </a:lnTo>
                  <a:cubicBezTo>
                    <a:pt x="20398" y="10088"/>
                    <a:pt x="20455" y="10690"/>
                    <a:pt x="20455" y="11341"/>
                  </a:cubicBezTo>
                  <a:cubicBezTo>
                    <a:pt x="20455" y="13491"/>
                    <a:pt x="19866" y="16154"/>
                    <a:pt x="17972" y="18048"/>
                  </a:cubicBezTo>
                  <a:cubicBezTo>
                    <a:pt x="16129" y="19968"/>
                    <a:pt x="13773" y="20992"/>
                    <a:pt x="10650" y="20992"/>
                  </a:cubicBezTo>
                  <a:cubicBezTo>
                    <a:pt x="4864" y="20993"/>
                    <a:pt x="0" y="16282"/>
                    <a:pt x="0" y="10496"/>
                  </a:cubicBezTo>
                  <a:cubicBezTo>
                    <a:pt x="0" y="4710"/>
                    <a:pt x="4864" y="0"/>
                    <a:pt x="10650" y="0"/>
                  </a:cubicBezTo>
                  <a:cubicBezTo>
                    <a:pt x="13850" y="0"/>
                    <a:pt x="16129" y="1254"/>
                    <a:pt x="17844" y="2893"/>
                  </a:cubicBezTo>
                  <a:lnTo>
                    <a:pt x="15822" y="4915"/>
                  </a:lnTo>
                  <a:cubicBezTo>
                    <a:pt x="14593" y="3763"/>
                    <a:pt x="12929" y="2867"/>
                    <a:pt x="10651" y="2867"/>
                  </a:cubicBezTo>
                  <a:cubicBezTo>
                    <a:pt x="6427" y="2867"/>
                    <a:pt x="3124" y="6272"/>
                    <a:pt x="3124" y="10496"/>
                  </a:cubicBezTo>
                  <a:cubicBezTo>
                    <a:pt x="3124" y="14720"/>
                    <a:pt x="6427" y="18125"/>
                    <a:pt x="10651" y="18125"/>
                  </a:cubicBezTo>
                  <a:cubicBezTo>
                    <a:pt x="13390" y="18125"/>
                    <a:pt x="14952" y="17024"/>
                    <a:pt x="15950" y="16026"/>
                  </a:cubicBezTo>
                  <a:cubicBezTo>
                    <a:pt x="16764" y="15213"/>
                    <a:pt x="17299" y="14046"/>
                    <a:pt x="17507" y="12450"/>
                  </a:cubicBezTo>
                  <a:lnTo>
                    <a:pt x="10700" y="12450"/>
                  </a:ln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341" name="Google Shape;341;p59"/>
            <p:cNvSpPr/>
            <p:nvPr/>
          </p:nvSpPr>
          <p:spPr>
            <a:xfrm>
              <a:off x="540400" y="187300"/>
              <a:ext cx="339200" cy="337950"/>
            </a:xfrm>
            <a:custGeom>
              <a:avLst/>
              <a:gdLst/>
              <a:ahLst/>
              <a:cxnLst/>
              <a:rect l="l" t="t" r="r" b="b"/>
              <a:pathLst>
                <a:path w="13568" h="13518" extrusionOk="0">
                  <a:moveTo>
                    <a:pt x="13568" y="6759"/>
                  </a:moveTo>
                  <a:cubicBezTo>
                    <a:pt x="13568" y="10650"/>
                    <a:pt x="10522" y="13518"/>
                    <a:pt x="6784" y="13518"/>
                  </a:cubicBezTo>
                  <a:cubicBezTo>
                    <a:pt x="3046" y="13518"/>
                    <a:pt x="0" y="10651"/>
                    <a:pt x="0" y="6759"/>
                  </a:cubicBezTo>
                  <a:cubicBezTo>
                    <a:pt x="0" y="2842"/>
                    <a:pt x="3046" y="0"/>
                    <a:pt x="6784" y="0"/>
                  </a:cubicBezTo>
                  <a:cubicBezTo>
                    <a:pt x="10522" y="0"/>
                    <a:pt x="13568" y="2842"/>
                    <a:pt x="13568" y="6759"/>
                  </a:cubicBezTo>
                  <a:close/>
                  <a:moveTo>
                    <a:pt x="10599" y="6759"/>
                  </a:moveTo>
                  <a:cubicBezTo>
                    <a:pt x="10599" y="4327"/>
                    <a:pt x="8833" y="2663"/>
                    <a:pt x="6785" y="2663"/>
                  </a:cubicBezTo>
                  <a:cubicBezTo>
                    <a:pt x="4737" y="2663"/>
                    <a:pt x="2970" y="4327"/>
                    <a:pt x="2970" y="6759"/>
                  </a:cubicBezTo>
                  <a:cubicBezTo>
                    <a:pt x="2970" y="9165"/>
                    <a:pt x="4736" y="10855"/>
                    <a:pt x="6785" y="10855"/>
                  </a:cubicBezTo>
                  <a:cubicBezTo>
                    <a:pt x="8832" y="10855"/>
                    <a:pt x="10599" y="9165"/>
                    <a:pt x="10599" y="6759"/>
                  </a:cubicBez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342" name="Google Shape;342;p59"/>
            <p:cNvSpPr/>
            <p:nvPr/>
          </p:nvSpPr>
          <p:spPr>
            <a:xfrm>
              <a:off x="910400" y="187300"/>
              <a:ext cx="339200" cy="337950"/>
            </a:xfrm>
            <a:custGeom>
              <a:avLst/>
              <a:gdLst/>
              <a:ahLst/>
              <a:cxnLst/>
              <a:rect l="l" t="t" r="r" b="b"/>
              <a:pathLst>
                <a:path w="13568" h="13518" extrusionOk="0">
                  <a:moveTo>
                    <a:pt x="13568" y="6759"/>
                  </a:moveTo>
                  <a:cubicBezTo>
                    <a:pt x="13568" y="10650"/>
                    <a:pt x="10522" y="13518"/>
                    <a:pt x="6784" y="13518"/>
                  </a:cubicBezTo>
                  <a:cubicBezTo>
                    <a:pt x="3046" y="13518"/>
                    <a:pt x="0" y="10651"/>
                    <a:pt x="0" y="6759"/>
                  </a:cubicBezTo>
                  <a:cubicBezTo>
                    <a:pt x="0" y="2842"/>
                    <a:pt x="3046" y="0"/>
                    <a:pt x="6784" y="0"/>
                  </a:cubicBezTo>
                  <a:cubicBezTo>
                    <a:pt x="10522" y="0"/>
                    <a:pt x="13568" y="2842"/>
                    <a:pt x="13568" y="6759"/>
                  </a:cubicBezTo>
                  <a:close/>
                  <a:moveTo>
                    <a:pt x="10599" y="6759"/>
                  </a:moveTo>
                  <a:cubicBezTo>
                    <a:pt x="10599" y="4327"/>
                    <a:pt x="8833" y="2663"/>
                    <a:pt x="6785" y="2663"/>
                  </a:cubicBezTo>
                  <a:cubicBezTo>
                    <a:pt x="4737" y="2663"/>
                    <a:pt x="2970" y="4327"/>
                    <a:pt x="2970" y="6759"/>
                  </a:cubicBezTo>
                  <a:cubicBezTo>
                    <a:pt x="2970" y="9165"/>
                    <a:pt x="4736" y="10855"/>
                    <a:pt x="6785" y="10855"/>
                  </a:cubicBezTo>
                  <a:cubicBezTo>
                    <a:pt x="8832" y="10855"/>
                    <a:pt x="10599" y="9165"/>
                    <a:pt x="10599" y="6759"/>
                  </a:cubicBez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343" name="Google Shape;343;p59"/>
            <p:cNvSpPr/>
            <p:nvPr/>
          </p:nvSpPr>
          <p:spPr>
            <a:xfrm>
              <a:off x="1280400" y="187325"/>
              <a:ext cx="323850" cy="489600"/>
            </a:xfrm>
            <a:custGeom>
              <a:avLst/>
              <a:gdLst/>
              <a:ahLst/>
              <a:cxnLst/>
              <a:rect l="l" t="t" r="r" b="b"/>
              <a:pathLst>
                <a:path w="12954" h="19584" extrusionOk="0">
                  <a:moveTo>
                    <a:pt x="12954" y="409"/>
                  </a:moveTo>
                  <a:lnTo>
                    <a:pt x="12954" y="12544"/>
                  </a:lnTo>
                  <a:cubicBezTo>
                    <a:pt x="12954" y="17536"/>
                    <a:pt x="10010" y="19584"/>
                    <a:pt x="6528" y="19584"/>
                  </a:cubicBezTo>
                  <a:cubicBezTo>
                    <a:pt x="3251" y="19584"/>
                    <a:pt x="1280" y="17382"/>
                    <a:pt x="537" y="15590"/>
                  </a:cubicBezTo>
                  <a:lnTo>
                    <a:pt x="3123" y="14515"/>
                  </a:lnTo>
                  <a:cubicBezTo>
                    <a:pt x="3584" y="15616"/>
                    <a:pt x="4710" y="16922"/>
                    <a:pt x="6528" y="16922"/>
                  </a:cubicBezTo>
                  <a:cubicBezTo>
                    <a:pt x="8755" y="16922"/>
                    <a:pt x="10138" y="15539"/>
                    <a:pt x="10138" y="12954"/>
                  </a:cubicBezTo>
                  <a:lnTo>
                    <a:pt x="10138" y="11981"/>
                  </a:lnTo>
                  <a:lnTo>
                    <a:pt x="10036" y="11981"/>
                  </a:lnTo>
                  <a:cubicBezTo>
                    <a:pt x="9370" y="12800"/>
                    <a:pt x="8090" y="13517"/>
                    <a:pt x="6477" y="13517"/>
                  </a:cubicBezTo>
                  <a:cubicBezTo>
                    <a:pt x="3098" y="13517"/>
                    <a:pt x="0" y="10573"/>
                    <a:pt x="0" y="6784"/>
                  </a:cubicBezTo>
                  <a:cubicBezTo>
                    <a:pt x="0" y="2969"/>
                    <a:pt x="3098" y="0"/>
                    <a:pt x="6477" y="0"/>
                  </a:cubicBezTo>
                  <a:cubicBezTo>
                    <a:pt x="8090" y="0"/>
                    <a:pt x="9370" y="717"/>
                    <a:pt x="10036" y="1511"/>
                  </a:cubicBezTo>
                  <a:lnTo>
                    <a:pt x="10138" y="1511"/>
                  </a:lnTo>
                  <a:lnTo>
                    <a:pt x="10138" y="409"/>
                  </a:lnTo>
                  <a:lnTo>
                    <a:pt x="12954" y="409"/>
                  </a:lnTo>
                  <a:close/>
                  <a:moveTo>
                    <a:pt x="10343" y="6784"/>
                  </a:moveTo>
                  <a:cubicBezTo>
                    <a:pt x="10343" y="4403"/>
                    <a:pt x="8756" y="2662"/>
                    <a:pt x="6733" y="2662"/>
                  </a:cubicBezTo>
                  <a:cubicBezTo>
                    <a:pt x="4685" y="2662"/>
                    <a:pt x="2970" y="4403"/>
                    <a:pt x="2970" y="6784"/>
                  </a:cubicBezTo>
                  <a:cubicBezTo>
                    <a:pt x="2970" y="9139"/>
                    <a:pt x="4685" y="10855"/>
                    <a:pt x="6733" y="10855"/>
                  </a:cubicBezTo>
                  <a:cubicBezTo>
                    <a:pt x="8755" y="10854"/>
                    <a:pt x="10343" y="9139"/>
                    <a:pt x="10343" y="6784"/>
                  </a:cubicBez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344" name="Google Shape;344;p59"/>
            <p:cNvSpPr/>
            <p:nvPr/>
          </p:nvSpPr>
          <p:spPr>
            <a:xfrm>
              <a:off x="1655750" y="20000"/>
              <a:ext cx="74250" cy="495000"/>
            </a:xfrm>
            <a:custGeom>
              <a:avLst/>
              <a:gdLst/>
              <a:ahLst/>
              <a:cxnLst/>
              <a:rect l="l" t="t" r="r" b="b"/>
              <a:pathLst>
                <a:path w="2970" h="19800" extrusionOk="0">
                  <a:moveTo>
                    <a:pt x="2970" y="0"/>
                  </a:moveTo>
                  <a:lnTo>
                    <a:pt x="2970" y="19800"/>
                  </a:lnTo>
                  <a:lnTo>
                    <a:pt x="0" y="19800"/>
                  </a:lnTo>
                  <a:lnTo>
                    <a:pt x="0" y="0"/>
                  </a:lnTo>
                  <a:lnTo>
                    <a:pt x="2970" y="0"/>
                  </a:ln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345" name="Google Shape;345;p59"/>
            <p:cNvSpPr/>
            <p:nvPr/>
          </p:nvSpPr>
          <p:spPr>
            <a:xfrm>
              <a:off x="1765825" y="187275"/>
              <a:ext cx="311700" cy="337950"/>
            </a:xfrm>
            <a:custGeom>
              <a:avLst/>
              <a:gdLst/>
              <a:ahLst/>
              <a:cxnLst/>
              <a:rect l="l" t="t" r="r" b="b"/>
              <a:pathLst>
                <a:path w="12468" h="13518" extrusionOk="0">
                  <a:moveTo>
                    <a:pt x="10035" y="8987"/>
                  </a:moveTo>
                  <a:lnTo>
                    <a:pt x="12339" y="10523"/>
                  </a:lnTo>
                  <a:cubicBezTo>
                    <a:pt x="11596" y="11624"/>
                    <a:pt x="9804" y="13518"/>
                    <a:pt x="6707" y="13518"/>
                  </a:cubicBezTo>
                  <a:cubicBezTo>
                    <a:pt x="2867" y="13518"/>
                    <a:pt x="0" y="10548"/>
                    <a:pt x="0" y="6759"/>
                  </a:cubicBezTo>
                  <a:cubicBezTo>
                    <a:pt x="0" y="2739"/>
                    <a:pt x="2893" y="0"/>
                    <a:pt x="6375" y="0"/>
                  </a:cubicBezTo>
                  <a:cubicBezTo>
                    <a:pt x="9882" y="0"/>
                    <a:pt x="11598" y="2791"/>
                    <a:pt x="12161" y="4301"/>
                  </a:cubicBezTo>
                  <a:lnTo>
                    <a:pt x="12468" y="5069"/>
                  </a:lnTo>
                  <a:lnTo>
                    <a:pt x="3431" y="8807"/>
                  </a:lnTo>
                  <a:cubicBezTo>
                    <a:pt x="4122" y="10164"/>
                    <a:pt x="5198" y="10855"/>
                    <a:pt x="6708" y="10855"/>
                  </a:cubicBezTo>
                  <a:cubicBezTo>
                    <a:pt x="8217" y="10856"/>
                    <a:pt x="9267" y="10114"/>
                    <a:pt x="10035" y="8987"/>
                  </a:cubicBezTo>
                  <a:close/>
                  <a:moveTo>
                    <a:pt x="2943" y="6555"/>
                  </a:moveTo>
                  <a:lnTo>
                    <a:pt x="8985" y="4046"/>
                  </a:lnTo>
                  <a:cubicBezTo>
                    <a:pt x="8652" y="3201"/>
                    <a:pt x="7654" y="2612"/>
                    <a:pt x="6476" y="2612"/>
                  </a:cubicBezTo>
                  <a:cubicBezTo>
                    <a:pt x="4966" y="2613"/>
                    <a:pt x="2867" y="3944"/>
                    <a:pt x="2943" y="6555"/>
                  </a:cubicBez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gr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Divider - Core Green">
  <p:cSld name="CUSTOM_1_1">
    <p:spTree>
      <p:nvGrpSpPr>
        <p:cNvPr id="1" name="Shape 346"/>
        <p:cNvGrpSpPr/>
        <p:nvPr/>
      </p:nvGrpSpPr>
      <p:grpSpPr>
        <a:xfrm>
          <a:off x="0" y="0"/>
          <a:ext cx="0" cy="0"/>
          <a:chOff x="0" y="0"/>
          <a:chExt cx="0" cy="0"/>
        </a:xfrm>
      </p:grpSpPr>
      <p:sp>
        <p:nvSpPr>
          <p:cNvPr id="347" name="Google Shape;347;p60"/>
          <p:cNvSpPr/>
          <p:nvPr/>
        </p:nvSpPr>
        <p:spPr>
          <a:xfrm>
            <a:off x="50" y="0"/>
            <a:ext cx="9144000" cy="4524000"/>
          </a:xfrm>
          <a:prstGeom prst="rect">
            <a:avLst/>
          </a:prstGeom>
          <a:solidFill>
            <a:srgbClr val="34A853"/>
          </a:solidFill>
          <a:ln>
            <a:noFill/>
          </a:ln>
        </p:spPr>
        <p:txBody>
          <a:bodyPr spcFirstLastPara="1" wrap="square" lIns="19050" tIns="19050" rIns="19050" bIns="19050" anchor="ctr" anchorCtr="0">
            <a:noAutofit/>
          </a:bodyPr>
          <a:lstStyle/>
          <a:p>
            <a:pPr marL="0" marR="0" lvl="0" indent="0" algn="ctr" rtl="0">
              <a:lnSpc>
                <a:spcPct val="100000"/>
              </a:lnSpc>
              <a:spcBef>
                <a:spcPts val="0"/>
              </a:spcBef>
              <a:spcAft>
                <a:spcPts val="0"/>
              </a:spcAft>
              <a:buClr>
                <a:srgbClr val="FFFFFF"/>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sp>
        <p:nvSpPr>
          <p:cNvPr id="348" name="Google Shape;348;p60"/>
          <p:cNvSpPr txBox="1">
            <a:spLocks noGrp="1"/>
          </p:cNvSpPr>
          <p:nvPr>
            <p:ph type="title"/>
          </p:nvPr>
        </p:nvSpPr>
        <p:spPr>
          <a:xfrm>
            <a:off x="962188" y="2048788"/>
            <a:ext cx="7877100" cy="857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FFFFF"/>
              </a:buClr>
              <a:buSzPts val="2400"/>
              <a:buFont typeface="Google Sans"/>
              <a:buNone/>
              <a:defRPr sz="3600" b="0" i="0" u="none" strike="noStrike" cap="none">
                <a:solidFill>
                  <a:srgbClr val="FFFFFF"/>
                </a:solidFill>
                <a:latin typeface="Google Sans"/>
                <a:ea typeface="Google Sans"/>
                <a:cs typeface="Google Sans"/>
                <a:sym typeface="Google Sans"/>
              </a:defRPr>
            </a:lvl1pPr>
            <a:lvl2pPr marR="0" lvl="1" algn="ctr" rtl="0">
              <a:lnSpc>
                <a:spcPct val="100000"/>
              </a:lnSpc>
              <a:spcBef>
                <a:spcPts val="0"/>
              </a:spcBef>
              <a:spcAft>
                <a:spcPts val="0"/>
              </a:spcAft>
              <a:buClr>
                <a:srgbClr val="000000"/>
              </a:buClr>
              <a:buSzPts val="4200"/>
              <a:buFont typeface="Helvetica Neue Light"/>
              <a:buNone/>
              <a:defRPr sz="3600" b="0" i="0" u="none" strike="noStrike" cap="none">
                <a:solidFill>
                  <a:schemeClr val="lt1"/>
                </a:solidFill>
                <a:latin typeface="Helvetica Neue Light"/>
                <a:ea typeface="Helvetica Neue Light"/>
                <a:cs typeface="Helvetica Neue Light"/>
                <a:sym typeface="Helvetica Neue Light"/>
              </a:defRPr>
            </a:lvl2pPr>
            <a:lvl3pPr marR="0" lvl="2" algn="ctr" rtl="0">
              <a:lnSpc>
                <a:spcPct val="100000"/>
              </a:lnSpc>
              <a:spcBef>
                <a:spcPts val="0"/>
              </a:spcBef>
              <a:spcAft>
                <a:spcPts val="0"/>
              </a:spcAft>
              <a:buClr>
                <a:srgbClr val="000000"/>
              </a:buClr>
              <a:buSzPts val="4200"/>
              <a:buFont typeface="Helvetica Neue Light"/>
              <a:buNone/>
              <a:defRPr sz="3600" b="0" i="0" u="none" strike="noStrike" cap="none">
                <a:solidFill>
                  <a:schemeClr val="lt1"/>
                </a:solidFill>
                <a:latin typeface="Helvetica Neue Light"/>
                <a:ea typeface="Helvetica Neue Light"/>
                <a:cs typeface="Helvetica Neue Light"/>
                <a:sym typeface="Helvetica Neue Light"/>
              </a:defRPr>
            </a:lvl3pPr>
            <a:lvl4pPr marR="0" lvl="3" algn="ctr" rtl="0">
              <a:lnSpc>
                <a:spcPct val="100000"/>
              </a:lnSpc>
              <a:spcBef>
                <a:spcPts val="0"/>
              </a:spcBef>
              <a:spcAft>
                <a:spcPts val="0"/>
              </a:spcAft>
              <a:buClr>
                <a:srgbClr val="000000"/>
              </a:buClr>
              <a:buSzPts val="4200"/>
              <a:buFont typeface="Helvetica Neue Light"/>
              <a:buNone/>
              <a:defRPr sz="3600" b="0" i="0" u="none" strike="noStrike" cap="none">
                <a:solidFill>
                  <a:schemeClr val="lt1"/>
                </a:solidFill>
                <a:latin typeface="Helvetica Neue Light"/>
                <a:ea typeface="Helvetica Neue Light"/>
                <a:cs typeface="Helvetica Neue Light"/>
                <a:sym typeface="Helvetica Neue Light"/>
              </a:defRPr>
            </a:lvl4pPr>
            <a:lvl5pPr marR="0" lvl="4" algn="ctr" rtl="0">
              <a:lnSpc>
                <a:spcPct val="100000"/>
              </a:lnSpc>
              <a:spcBef>
                <a:spcPts val="0"/>
              </a:spcBef>
              <a:spcAft>
                <a:spcPts val="0"/>
              </a:spcAft>
              <a:buClr>
                <a:srgbClr val="000000"/>
              </a:buClr>
              <a:buSzPts val="4200"/>
              <a:buFont typeface="Helvetica Neue Light"/>
              <a:buNone/>
              <a:defRPr sz="3600" b="0" i="0" u="none" strike="noStrike" cap="none">
                <a:solidFill>
                  <a:schemeClr val="lt1"/>
                </a:solidFill>
                <a:latin typeface="Helvetica Neue Light"/>
                <a:ea typeface="Helvetica Neue Light"/>
                <a:cs typeface="Helvetica Neue Light"/>
                <a:sym typeface="Helvetica Neue Light"/>
              </a:defRPr>
            </a:lvl5pPr>
            <a:lvl6pPr marR="0" lvl="5" algn="ctr" rtl="0">
              <a:lnSpc>
                <a:spcPct val="100000"/>
              </a:lnSpc>
              <a:spcBef>
                <a:spcPts val="0"/>
              </a:spcBef>
              <a:spcAft>
                <a:spcPts val="0"/>
              </a:spcAft>
              <a:buClr>
                <a:srgbClr val="000000"/>
              </a:buClr>
              <a:buSzPts val="4200"/>
              <a:buFont typeface="Helvetica Neue Light"/>
              <a:buNone/>
              <a:defRPr sz="3600" b="0" i="0" u="none" strike="noStrike" cap="none">
                <a:solidFill>
                  <a:schemeClr val="lt1"/>
                </a:solidFill>
                <a:latin typeface="Helvetica Neue Light"/>
                <a:ea typeface="Helvetica Neue Light"/>
                <a:cs typeface="Helvetica Neue Light"/>
                <a:sym typeface="Helvetica Neue Light"/>
              </a:defRPr>
            </a:lvl6pPr>
            <a:lvl7pPr marR="0" lvl="6" algn="ctr" rtl="0">
              <a:lnSpc>
                <a:spcPct val="100000"/>
              </a:lnSpc>
              <a:spcBef>
                <a:spcPts val="0"/>
              </a:spcBef>
              <a:spcAft>
                <a:spcPts val="0"/>
              </a:spcAft>
              <a:buClr>
                <a:srgbClr val="000000"/>
              </a:buClr>
              <a:buSzPts val="4200"/>
              <a:buFont typeface="Helvetica Neue Light"/>
              <a:buNone/>
              <a:defRPr sz="3600" b="0" i="0" u="none" strike="noStrike" cap="none">
                <a:solidFill>
                  <a:schemeClr val="lt1"/>
                </a:solidFill>
                <a:latin typeface="Helvetica Neue Light"/>
                <a:ea typeface="Helvetica Neue Light"/>
                <a:cs typeface="Helvetica Neue Light"/>
                <a:sym typeface="Helvetica Neue Light"/>
              </a:defRPr>
            </a:lvl7pPr>
            <a:lvl8pPr marR="0" lvl="7" algn="ctr" rtl="0">
              <a:lnSpc>
                <a:spcPct val="100000"/>
              </a:lnSpc>
              <a:spcBef>
                <a:spcPts val="0"/>
              </a:spcBef>
              <a:spcAft>
                <a:spcPts val="0"/>
              </a:spcAft>
              <a:buClr>
                <a:srgbClr val="000000"/>
              </a:buClr>
              <a:buSzPts val="4200"/>
              <a:buFont typeface="Helvetica Neue Light"/>
              <a:buNone/>
              <a:defRPr sz="3600" b="0" i="0" u="none" strike="noStrike" cap="none">
                <a:solidFill>
                  <a:schemeClr val="lt1"/>
                </a:solidFill>
                <a:latin typeface="Helvetica Neue Light"/>
                <a:ea typeface="Helvetica Neue Light"/>
                <a:cs typeface="Helvetica Neue Light"/>
                <a:sym typeface="Helvetica Neue Light"/>
              </a:defRPr>
            </a:lvl8pPr>
            <a:lvl9pPr marR="0" lvl="8" algn="ctr" rtl="0">
              <a:lnSpc>
                <a:spcPct val="100000"/>
              </a:lnSpc>
              <a:spcBef>
                <a:spcPts val="0"/>
              </a:spcBef>
              <a:spcAft>
                <a:spcPts val="0"/>
              </a:spcAft>
              <a:buClr>
                <a:srgbClr val="000000"/>
              </a:buClr>
              <a:buSzPts val="4200"/>
              <a:buFont typeface="Helvetica Neue Light"/>
              <a:buNone/>
              <a:defRPr sz="3600" b="0" i="0" u="none" strike="noStrike" cap="none">
                <a:solidFill>
                  <a:schemeClr val="lt1"/>
                </a:solidFill>
                <a:latin typeface="Helvetica Neue Light"/>
                <a:ea typeface="Helvetica Neue Light"/>
                <a:cs typeface="Helvetica Neue Light"/>
                <a:sym typeface="Helvetica Neue Light"/>
              </a:defRPr>
            </a:lvl9pPr>
          </a:lstStyle>
          <a:p>
            <a:endParaRPr/>
          </a:p>
        </p:txBody>
      </p:sp>
      <p:sp>
        <p:nvSpPr>
          <p:cNvPr id="349" name="Google Shape;349;p60"/>
          <p:cNvSpPr txBox="1"/>
          <p:nvPr/>
        </p:nvSpPr>
        <p:spPr>
          <a:xfrm>
            <a:off x="7933350" y="214236"/>
            <a:ext cx="1209300" cy="30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FFFFFF"/>
                </a:solidFill>
                <a:latin typeface="Roboto"/>
                <a:ea typeface="Roboto"/>
                <a:cs typeface="Roboto"/>
                <a:sym typeface="Roboto"/>
              </a:rPr>
              <a:t>Proprietary + Confidential</a:t>
            </a:r>
            <a:endParaRPr sz="600" b="0" i="0" u="none" strike="noStrike" cap="none">
              <a:solidFill>
                <a:srgbClr val="FFFFFF"/>
              </a:solidFill>
              <a:latin typeface="Roboto"/>
              <a:ea typeface="Roboto"/>
              <a:cs typeface="Roboto"/>
              <a:sym typeface="Roboto"/>
            </a:endParaRPr>
          </a:p>
        </p:txBody>
      </p:sp>
      <p:cxnSp>
        <p:nvCxnSpPr>
          <p:cNvPr id="350" name="Google Shape;350;p60"/>
          <p:cNvCxnSpPr/>
          <p:nvPr/>
        </p:nvCxnSpPr>
        <p:spPr>
          <a:xfrm rot="10800000">
            <a:off x="426304" y="1476158"/>
            <a:ext cx="0" cy="1869900"/>
          </a:xfrm>
          <a:prstGeom prst="straightConnector1">
            <a:avLst/>
          </a:prstGeom>
          <a:noFill/>
          <a:ln w="25400" cap="flat" cmpd="sng">
            <a:solidFill>
              <a:srgbClr val="FFFFFF"/>
            </a:solidFill>
            <a:prstDash val="solid"/>
            <a:miter lim="400000"/>
            <a:headEnd type="none" w="sm" len="sm"/>
            <a:tailEnd type="none" w="sm" len="sm"/>
          </a:ln>
        </p:spPr>
      </p:cxnSp>
      <p:pic>
        <p:nvPicPr>
          <p:cNvPr id="351" name="Google Shape;351;p60"/>
          <p:cNvPicPr preferRelativeResize="0"/>
          <p:nvPr/>
        </p:nvPicPr>
        <p:blipFill>
          <a:blip r:embed="rId2">
            <a:alphaModFix/>
          </a:blip>
          <a:stretch>
            <a:fillRect/>
          </a:stretch>
        </p:blipFill>
        <p:spPr>
          <a:xfrm>
            <a:off x="8465703" y="4799509"/>
            <a:ext cx="438912" cy="143123"/>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ody Slide - Green">
  <p:cSld name="TITLE_2_1_1">
    <p:spTree>
      <p:nvGrpSpPr>
        <p:cNvPr id="1" name="Shape 352"/>
        <p:cNvGrpSpPr/>
        <p:nvPr/>
      </p:nvGrpSpPr>
      <p:grpSpPr>
        <a:xfrm>
          <a:off x="0" y="0"/>
          <a:ext cx="0" cy="0"/>
          <a:chOff x="0" y="0"/>
          <a:chExt cx="0" cy="0"/>
        </a:xfrm>
      </p:grpSpPr>
      <p:sp>
        <p:nvSpPr>
          <p:cNvPr id="353" name="Google Shape;353;p61"/>
          <p:cNvSpPr/>
          <p:nvPr/>
        </p:nvSpPr>
        <p:spPr>
          <a:xfrm>
            <a:off x="426300" y="492975"/>
            <a:ext cx="7797000" cy="414300"/>
          </a:xfrm>
          <a:prstGeom prst="rect">
            <a:avLst/>
          </a:prstGeom>
          <a:noFill/>
          <a:ln>
            <a:noFill/>
          </a:ln>
        </p:spPr>
        <p:txBody>
          <a:bodyPr spcFirstLastPara="1" wrap="square" lIns="19050" tIns="19050" rIns="19050" bIns="19050" anchor="t" anchorCtr="0">
            <a:noAutofit/>
          </a:bodyPr>
          <a:lstStyle/>
          <a:p>
            <a:pPr marL="0" marR="0" lvl="0" indent="0" algn="l" rtl="0">
              <a:lnSpc>
                <a:spcPct val="90000"/>
              </a:lnSpc>
              <a:spcBef>
                <a:spcPts val="0"/>
              </a:spcBef>
              <a:spcAft>
                <a:spcPts val="0"/>
              </a:spcAft>
              <a:buClr>
                <a:schemeClr val="dk1"/>
              </a:buClr>
              <a:buSzPts val="1100"/>
              <a:buFont typeface="Arial"/>
              <a:buNone/>
            </a:pPr>
            <a:endParaRPr sz="2400" b="0" i="0" u="none" strike="noStrike" cap="none">
              <a:solidFill>
                <a:srgbClr val="3C4043"/>
              </a:solidFill>
              <a:latin typeface="Google Sans"/>
              <a:ea typeface="Google Sans"/>
              <a:cs typeface="Google Sans"/>
              <a:sym typeface="Google Sans"/>
            </a:endParaRPr>
          </a:p>
        </p:txBody>
      </p:sp>
      <p:sp>
        <p:nvSpPr>
          <p:cNvPr id="354" name="Google Shape;354;p61"/>
          <p:cNvSpPr txBox="1"/>
          <p:nvPr/>
        </p:nvSpPr>
        <p:spPr>
          <a:xfrm>
            <a:off x="7934700" y="218775"/>
            <a:ext cx="1209300" cy="30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D9D9D9"/>
                </a:solidFill>
                <a:latin typeface="Roboto"/>
                <a:ea typeface="Roboto"/>
                <a:cs typeface="Roboto"/>
                <a:sym typeface="Roboto"/>
              </a:rPr>
              <a:t>Proprietary + Confidential</a:t>
            </a:r>
            <a:endParaRPr sz="600" b="0" i="0" u="none" strike="noStrike" cap="none">
              <a:solidFill>
                <a:srgbClr val="D9D9D9"/>
              </a:solidFill>
              <a:latin typeface="Roboto"/>
              <a:ea typeface="Roboto"/>
              <a:cs typeface="Roboto"/>
              <a:sym typeface="Roboto"/>
            </a:endParaRPr>
          </a:p>
        </p:txBody>
      </p:sp>
      <p:sp>
        <p:nvSpPr>
          <p:cNvPr id="355" name="Google Shape;355;p61"/>
          <p:cNvSpPr/>
          <p:nvPr/>
        </p:nvSpPr>
        <p:spPr>
          <a:xfrm>
            <a:off x="-22468" y="235365"/>
            <a:ext cx="57900" cy="4672800"/>
          </a:xfrm>
          <a:prstGeom prst="rect">
            <a:avLst/>
          </a:prstGeom>
          <a:solidFill>
            <a:srgbClr val="34A853"/>
          </a:solidFill>
          <a:ln>
            <a:noFill/>
          </a:ln>
        </p:spPr>
        <p:txBody>
          <a:bodyPr spcFirstLastPara="1" wrap="square" lIns="19050" tIns="19050" rIns="19050" bIns="19050" anchor="ctr" anchorCtr="0">
            <a:noAutofit/>
          </a:bodyPr>
          <a:lstStyle/>
          <a:p>
            <a:pPr marL="0" marR="0" lvl="0" indent="0" algn="ctr" rtl="0">
              <a:lnSpc>
                <a:spcPct val="100000"/>
              </a:lnSpc>
              <a:spcBef>
                <a:spcPts val="0"/>
              </a:spcBef>
              <a:spcAft>
                <a:spcPts val="0"/>
              </a:spcAft>
              <a:buClr>
                <a:srgbClr val="519BF7"/>
              </a:buClr>
              <a:buSzPts val="1200"/>
              <a:buFont typeface="Helvetica Neue Light"/>
              <a:buNone/>
            </a:pPr>
            <a:endParaRPr sz="1200" b="0" i="0" u="none" strike="noStrike" cap="none">
              <a:solidFill>
                <a:srgbClr val="1D8E3E"/>
              </a:solidFill>
              <a:latin typeface="Helvetica Neue Light"/>
              <a:ea typeface="Helvetica Neue Light"/>
              <a:cs typeface="Helvetica Neue Light"/>
              <a:sym typeface="Helvetica Neue Light"/>
            </a:endParaRPr>
          </a:p>
        </p:txBody>
      </p:sp>
      <p:grpSp>
        <p:nvGrpSpPr>
          <p:cNvPr id="356" name="Google Shape;356;p61"/>
          <p:cNvGrpSpPr/>
          <p:nvPr/>
        </p:nvGrpSpPr>
        <p:grpSpPr>
          <a:xfrm>
            <a:off x="8469122" y="4803781"/>
            <a:ext cx="420491" cy="137010"/>
            <a:chOff x="0" y="0"/>
            <a:chExt cx="2077525" cy="676925"/>
          </a:xfrm>
        </p:grpSpPr>
        <p:sp>
          <p:nvSpPr>
            <p:cNvPr id="357" name="Google Shape;357;p61"/>
            <p:cNvSpPr/>
            <p:nvPr/>
          </p:nvSpPr>
          <p:spPr>
            <a:xfrm>
              <a:off x="0" y="0"/>
              <a:ext cx="511375" cy="524800"/>
            </a:xfrm>
            <a:custGeom>
              <a:avLst/>
              <a:gdLst/>
              <a:ahLst/>
              <a:cxnLst/>
              <a:rect l="l" t="t" r="r" b="b"/>
              <a:pathLst>
                <a:path w="20455" h="20992" extrusionOk="0">
                  <a:moveTo>
                    <a:pt x="10700" y="12450"/>
                  </a:moveTo>
                  <a:lnTo>
                    <a:pt x="10700" y="9583"/>
                  </a:lnTo>
                  <a:lnTo>
                    <a:pt x="20300" y="9583"/>
                  </a:lnTo>
                  <a:cubicBezTo>
                    <a:pt x="20398" y="10088"/>
                    <a:pt x="20455" y="10690"/>
                    <a:pt x="20455" y="11341"/>
                  </a:cubicBezTo>
                  <a:cubicBezTo>
                    <a:pt x="20455" y="13491"/>
                    <a:pt x="19866" y="16154"/>
                    <a:pt x="17972" y="18048"/>
                  </a:cubicBezTo>
                  <a:cubicBezTo>
                    <a:pt x="16129" y="19968"/>
                    <a:pt x="13773" y="20992"/>
                    <a:pt x="10650" y="20992"/>
                  </a:cubicBezTo>
                  <a:cubicBezTo>
                    <a:pt x="4864" y="20993"/>
                    <a:pt x="0" y="16282"/>
                    <a:pt x="0" y="10496"/>
                  </a:cubicBezTo>
                  <a:cubicBezTo>
                    <a:pt x="0" y="4710"/>
                    <a:pt x="4864" y="0"/>
                    <a:pt x="10650" y="0"/>
                  </a:cubicBezTo>
                  <a:cubicBezTo>
                    <a:pt x="13850" y="0"/>
                    <a:pt x="16129" y="1254"/>
                    <a:pt x="17844" y="2893"/>
                  </a:cubicBezTo>
                  <a:lnTo>
                    <a:pt x="15822" y="4915"/>
                  </a:lnTo>
                  <a:cubicBezTo>
                    <a:pt x="14593" y="3763"/>
                    <a:pt x="12929" y="2867"/>
                    <a:pt x="10651" y="2867"/>
                  </a:cubicBezTo>
                  <a:cubicBezTo>
                    <a:pt x="6427" y="2867"/>
                    <a:pt x="3124" y="6272"/>
                    <a:pt x="3124" y="10496"/>
                  </a:cubicBezTo>
                  <a:cubicBezTo>
                    <a:pt x="3124" y="14720"/>
                    <a:pt x="6427" y="18125"/>
                    <a:pt x="10651" y="18125"/>
                  </a:cubicBezTo>
                  <a:cubicBezTo>
                    <a:pt x="13390" y="18125"/>
                    <a:pt x="14952" y="17024"/>
                    <a:pt x="15950" y="16026"/>
                  </a:cubicBezTo>
                  <a:cubicBezTo>
                    <a:pt x="16764" y="15213"/>
                    <a:pt x="17299" y="14046"/>
                    <a:pt x="17507" y="12450"/>
                  </a:cubicBezTo>
                  <a:lnTo>
                    <a:pt x="10700" y="12450"/>
                  </a:ln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358" name="Google Shape;358;p61"/>
            <p:cNvSpPr/>
            <p:nvPr/>
          </p:nvSpPr>
          <p:spPr>
            <a:xfrm>
              <a:off x="540400" y="187300"/>
              <a:ext cx="339200" cy="337950"/>
            </a:xfrm>
            <a:custGeom>
              <a:avLst/>
              <a:gdLst/>
              <a:ahLst/>
              <a:cxnLst/>
              <a:rect l="l" t="t" r="r" b="b"/>
              <a:pathLst>
                <a:path w="13568" h="13518" extrusionOk="0">
                  <a:moveTo>
                    <a:pt x="13568" y="6759"/>
                  </a:moveTo>
                  <a:cubicBezTo>
                    <a:pt x="13568" y="10650"/>
                    <a:pt x="10522" y="13518"/>
                    <a:pt x="6784" y="13518"/>
                  </a:cubicBezTo>
                  <a:cubicBezTo>
                    <a:pt x="3046" y="13518"/>
                    <a:pt x="0" y="10651"/>
                    <a:pt x="0" y="6759"/>
                  </a:cubicBezTo>
                  <a:cubicBezTo>
                    <a:pt x="0" y="2842"/>
                    <a:pt x="3046" y="0"/>
                    <a:pt x="6784" y="0"/>
                  </a:cubicBezTo>
                  <a:cubicBezTo>
                    <a:pt x="10522" y="0"/>
                    <a:pt x="13568" y="2842"/>
                    <a:pt x="13568" y="6759"/>
                  </a:cubicBezTo>
                  <a:close/>
                  <a:moveTo>
                    <a:pt x="10599" y="6759"/>
                  </a:moveTo>
                  <a:cubicBezTo>
                    <a:pt x="10599" y="4327"/>
                    <a:pt x="8833" y="2663"/>
                    <a:pt x="6785" y="2663"/>
                  </a:cubicBezTo>
                  <a:cubicBezTo>
                    <a:pt x="4737" y="2663"/>
                    <a:pt x="2970" y="4327"/>
                    <a:pt x="2970" y="6759"/>
                  </a:cubicBezTo>
                  <a:cubicBezTo>
                    <a:pt x="2970" y="9165"/>
                    <a:pt x="4736" y="10855"/>
                    <a:pt x="6785" y="10855"/>
                  </a:cubicBezTo>
                  <a:cubicBezTo>
                    <a:pt x="8832" y="10855"/>
                    <a:pt x="10599" y="9165"/>
                    <a:pt x="10599" y="6759"/>
                  </a:cubicBez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359" name="Google Shape;359;p61"/>
            <p:cNvSpPr/>
            <p:nvPr/>
          </p:nvSpPr>
          <p:spPr>
            <a:xfrm>
              <a:off x="910400" y="187300"/>
              <a:ext cx="339200" cy="337950"/>
            </a:xfrm>
            <a:custGeom>
              <a:avLst/>
              <a:gdLst/>
              <a:ahLst/>
              <a:cxnLst/>
              <a:rect l="l" t="t" r="r" b="b"/>
              <a:pathLst>
                <a:path w="13568" h="13518" extrusionOk="0">
                  <a:moveTo>
                    <a:pt x="13568" y="6759"/>
                  </a:moveTo>
                  <a:cubicBezTo>
                    <a:pt x="13568" y="10650"/>
                    <a:pt x="10522" y="13518"/>
                    <a:pt x="6784" y="13518"/>
                  </a:cubicBezTo>
                  <a:cubicBezTo>
                    <a:pt x="3046" y="13518"/>
                    <a:pt x="0" y="10651"/>
                    <a:pt x="0" y="6759"/>
                  </a:cubicBezTo>
                  <a:cubicBezTo>
                    <a:pt x="0" y="2842"/>
                    <a:pt x="3046" y="0"/>
                    <a:pt x="6784" y="0"/>
                  </a:cubicBezTo>
                  <a:cubicBezTo>
                    <a:pt x="10522" y="0"/>
                    <a:pt x="13568" y="2842"/>
                    <a:pt x="13568" y="6759"/>
                  </a:cubicBezTo>
                  <a:close/>
                  <a:moveTo>
                    <a:pt x="10599" y="6759"/>
                  </a:moveTo>
                  <a:cubicBezTo>
                    <a:pt x="10599" y="4327"/>
                    <a:pt x="8833" y="2663"/>
                    <a:pt x="6785" y="2663"/>
                  </a:cubicBezTo>
                  <a:cubicBezTo>
                    <a:pt x="4737" y="2663"/>
                    <a:pt x="2970" y="4327"/>
                    <a:pt x="2970" y="6759"/>
                  </a:cubicBezTo>
                  <a:cubicBezTo>
                    <a:pt x="2970" y="9165"/>
                    <a:pt x="4736" y="10855"/>
                    <a:pt x="6785" y="10855"/>
                  </a:cubicBezTo>
                  <a:cubicBezTo>
                    <a:pt x="8832" y="10855"/>
                    <a:pt x="10599" y="9165"/>
                    <a:pt x="10599" y="6759"/>
                  </a:cubicBez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360" name="Google Shape;360;p61"/>
            <p:cNvSpPr/>
            <p:nvPr/>
          </p:nvSpPr>
          <p:spPr>
            <a:xfrm>
              <a:off x="1280400" y="187325"/>
              <a:ext cx="323850" cy="489600"/>
            </a:xfrm>
            <a:custGeom>
              <a:avLst/>
              <a:gdLst/>
              <a:ahLst/>
              <a:cxnLst/>
              <a:rect l="l" t="t" r="r" b="b"/>
              <a:pathLst>
                <a:path w="12954" h="19584" extrusionOk="0">
                  <a:moveTo>
                    <a:pt x="12954" y="409"/>
                  </a:moveTo>
                  <a:lnTo>
                    <a:pt x="12954" y="12544"/>
                  </a:lnTo>
                  <a:cubicBezTo>
                    <a:pt x="12954" y="17536"/>
                    <a:pt x="10010" y="19584"/>
                    <a:pt x="6528" y="19584"/>
                  </a:cubicBezTo>
                  <a:cubicBezTo>
                    <a:pt x="3251" y="19584"/>
                    <a:pt x="1280" y="17382"/>
                    <a:pt x="537" y="15590"/>
                  </a:cubicBezTo>
                  <a:lnTo>
                    <a:pt x="3123" y="14515"/>
                  </a:lnTo>
                  <a:cubicBezTo>
                    <a:pt x="3584" y="15616"/>
                    <a:pt x="4710" y="16922"/>
                    <a:pt x="6528" y="16922"/>
                  </a:cubicBezTo>
                  <a:cubicBezTo>
                    <a:pt x="8755" y="16922"/>
                    <a:pt x="10138" y="15539"/>
                    <a:pt x="10138" y="12954"/>
                  </a:cubicBezTo>
                  <a:lnTo>
                    <a:pt x="10138" y="11981"/>
                  </a:lnTo>
                  <a:lnTo>
                    <a:pt x="10036" y="11981"/>
                  </a:lnTo>
                  <a:cubicBezTo>
                    <a:pt x="9370" y="12800"/>
                    <a:pt x="8090" y="13517"/>
                    <a:pt x="6477" y="13517"/>
                  </a:cubicBezTo>
                  <a:cubicBezTo>
                    <a:pt x="3098" y="13517"/>
                    <a:pt x="0" y="10573"/>
                    <a:pt x="0" y="6784"/>
                  </a:cubicBezTo>
                  <a:cubicBezTo>
                    <a:pt x="0" y="2969"/>
                    <a:pt x="3098" y="0"/>
                    <a:pt x="6477" y="0"/>
                  </a:cubicBezTo>
                  <a:cubicBezTo>
                    <a:pt x="8090" y="0"/>
                    <a:pt x="9370" y="717"/>
                    <a:pt x="10036" y="1511"/>
                  </a:cubicBezTo>
                  <a:lnTo>
                    <a:pt x="10138" y="1511"/>
                  </a:lnTo>
                  <a:lnTo>
                    <a:pt x="10138" y="409"/>
                  </a:lnTo>
                  <a:lnTo>
                    <a:pt x="12954" y="409"/>
                  </a:lnTo>
                  <a:close/>
                  <a:moveTo>
                    <a:pt x="10343" y="6784"/>
                  </a:moveTo>
                  <a:cubicBezTo>
                    <a:pt x="10343" y="4403"/>
                    <a:pt x="8756" y="2662"/>
                    <a:pt x="6733" y="2662"/>
                  </a:cubicBezTo>
                  <a:cubicBezTo>
                    <a:pt x="4685" y="2662"/>
                    <a:pt x="2970" y="4403"/>
                    <a:pt x="2970" y="6784"/>
                  </a:cubicBezTo>
                  <a:cubicBezTo>
                    <a:pt x="2970" y="9139"/>
                    <a:pt x="4685" y="10855"/>
                    <a:pt x="6733" y="10855"/>
                  </a:cubicBezTo>
                  <a:cubicBezTo>
                    <a:pt x="8755" y="10854"/>
                    <a:pt x="10343" y="9139"/>
                    <a:pt x="10343" y="6784"/>
                  </a:cubicBez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361" name="Google Shape;361;p61"/>
            <p:cNvSpPr/>
            <p:nvPr/>
          </p:nvSpPr>
          <p:spPr>
            <a:xfrm>
              <a:off x="1655750" y="20000"/>
              <a:ext cx="74250" cy="495000"/>
            </a:xfrm>
            <a:custGeom>
              <a:avLst/>
              <a:gdLst/>
              <a:ahLst/>
              <a:cxnLst/>
              <a:rect l="l" t="t" r="r" b="b"/>
              <a:pathLst>
                <a:path w="2970" h="19800" extrusionOk="0">
                  <a:moveTo>
                    <a:pt x="2970" y="0"/>
                  </a:moveTo>
                  <a:lnTo>
                    <a:pt x="2970" y="19800"/>
                  </a:lnTo>
                  <a:lnTo>
                    <a:pt x="0" y="19800"/>
                  </a:lnTo>
                  <a:lnTo>
                    <a:pt x="0" y="0"/>
                  </a:lnTo>
                  <a:lnTo>
                    <a:pt x="2970" y="0"/>
                  </a:ln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362" name="Google Shape;362;p61"/>
            <p:cNvSpPr/>
            <p:nvPr/>
          </p:nvSpPr>
          <p:spPr>
            <a:xfrm>
              <a:off x="1765825" y="187275"/>
              <a:ext cx="311700" cy="337950"/>
            </a:xfrm>
            <a:custGeom>
              <a:avLst/>
              <a:gdLst/>
              <a:ahLst/>
              <a:cxnLst/>
              <a:rect l="l" t="t" r="r" b="b"/>
              <a:pathLst>
                <a:path w="12468" h="13518" extrusionOk="0">
                  <a:moveTo>
                    <a:pt x="10035" y="8987"/>
                  </a:moveTo>
                  <a:lnTo>
                    <a:pt x="12339" y="10523"/>
                  </a:lnTo>
                  <a:cubicBezTo>
                    <a:pt x="11596" y="11624"/>
                    <a:pt x="9804" y="13518"/>
                    <a:pt x="6707" y="13518"/>
                  </a:cubicBezTo>
                  <a:cubicBezTo>
                    <a:pt x="2867" y="13518"/>
                    <a:pt x="0" y="10548"/>
                    <a:pt x="0" y="6759"/>
                  </a:cubicBezTo>
                  <a:cubicBezTo>
                    <a:pt x="0" y="2739"/>
                    <a:pt x="2893" y="0"/>
                    <a:pt x="6375" y="0"/>
                  </a:cubicBezTo>
                  <a:cubicBezTo>
                    <a:pt x="9882" y="0"/>
                    <a:pt x="11598" y="2791"/>
                    <a:pt x="12161" y="4301"/>
                  </a:cubicBezTo>
                  <a:lnTo>
                    <a:pt x="12468" y="5069"/>
                  </a:lnTo>
                  <a:lnTo>
                    <a:pt x="3431" y="8807"/>
                  </a:lnTo>
                  <a:cubicBezTo>
                    <a:pt x="4122" y="10164"/>
                    <a:pt x="5198" y="10855"/>
                    <a:pt x="6708" y="10855"/>
                  </a:cubicBezTo>
                  <a:cubicBezTo>
                    <a:pt x="8217" y="10856"/>
                    <a:pt x="9267" y="10114"/>
                    <a:pt x="10035" y="8987"/>
                  </a:cubicBezTo>
                  <a:close/>
                  <a:moveTo>
                    <a:pt x="2943" y="6555"/>
                  </a:moveTo>
                  <a:lnTo>
                    <a:pt x="8985" y="4046"/>
                  </a:lnTo>
                  <a:cubicBezTo>
                    <a:pt x="8652" y="3201"/>
                    <a:pt x="7654" y="2612"/>
                    <a:pt x="6476" y="2612"/>
                  </a:cubicBezTo>
                  <a:cubicBezTo>
                    <a:pt x="4966" y="2613"/>
                    <a:pt x="2867" y="3944"/>
                    <a:pt x="2943" y="6555"/>
                  </a:cubicBez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gr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Divider - Core Red">
  <p:cSld name="CUSTOM_1_1_1">
    <p:spTree>
      <p:nvGrpSpPr>
        <p:cNvPr id="1" name="Shape 363"/>
        <p:cNvGrpSpPr/>
        <p:nvPr/>
      </p:nvGrpSpPr>
      <p:grpSpPr>
        <a:xfrm>
          <a:off x="0" y="0"/>
          <a:ext cx="0" cy="0"/>
          <a:chOff x="0" y="0"/>
          <a:chExt cx="0" cy="0"/>
        </a:xfrm>
      </p:grpSpPr>
      <p:sp>
        <p:nvSpPr>
          <p:cNvPr id="364" name="Google Shape;364;p62"/>
          <p:cNvSpPr/>
          <p:nvPr/>
        </p:nvSpPr>
        <p:spPr>
          <a:xfrm>
            <a:off x="50" y="0"/>
            <a:ext cx="9144000" cy="4524000"/>
          </a:xfrm>
          <a:prstGeom prst="rect">
            <a:avLst/>
          </a:prstGeom>
          <a:solidFill>
            <a:srgbClr val="EA4335"/>
          </a:solidFill>
          <a:ln>
            <a:noFill/>
          </a:ln>
        </p:spPr>
        <p:txBody>
          <a:bodyPr spcFirstLastPara="1" wrap="square" lIns="19050" tIns="19050" rIns="19050" bIns="19050" anchor="ctr" anchorCtr="0">
            <a:noAutofit/>
          </a:bodyPr>
          <a:lstStyle/>
          <a:p>
            <a:pPr marL="0" marR="0" lvl="0" indent="0" algn="ctr" rtl="0">
              <a:lnSpc>
                <a:spcPct val="100000"/>
              </a:lnSpc>
              <a:spcBef>
                <a:spcPts val="0"/>
              </a:spcBef>
              <a:spcAft>
                <a:spcPts val="0"/>
              </a:spcAft>
              <a:buClr>
                <a:srgbClr val="FFFFFF"/>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sp>
        <p:nvSpPr>
          <p:cNvPr id="365" name="Google Shape;365;p62"/>
          <p:cNvSpPr txBox="1">
            <a:spLocks noGrp="1"/>
          </p:cNvSpPr>
          <p:nvPr>
            <p:ph type="title"/>
          </p:nvPr>
        </p:nvSpPr>
        <p:spPr>
          <a:xfrm>
            <a:off x="962188" y="2048788"/>
            <a:ext cx="7877100" cy="857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FFFFF"/>
              </a:buClr>
              <a:buSzPts val="2400"/>
              <a:buFont typeface="Google Sans"/>
              <a:buNone/>
              <a:defRPr sz="3600" b="0" i="0" u="none" strike="noStrike" cap="none">
                <a:solidFill>
                  <a:srgbClr val="FFFFFF"/>
                </a:solidFill>
                <a:latin typeface="Google Sans"/>
                <a:ea typeface="Google Sans"/>
                <a:cs typeface="Google Sans"/>
                <a:sym typeface="Google Sans"/>
              </a:defRPr>
            </a:lvl1pPr>
            <a:lvl2pPr marR="0" lvl="1" algn="ctr" rtl="0">
              <a:lnSpc>
                <a:spcPct val="100000"/>
              </a:lnSpc>
              <a:spcBef>
                <a:spcPts val="0"/>
              </a:spcBef>
              <a:spcAft>
                <a:spcPts val="0"/>
              </a:spcAft>
              <a:buClr>
                <a:srgbClr val="000000"/>
              </a:buClr>
              <a:buSzPts val="4200"/>
              <a:buFont typeface="Helvetica Neue Light"/>
              <a:buNone/>
              <a:defRPr sz="3600" b="0" i="0" u="none" strike="noStrike" cap="none">
                <a:solidFill>
                  <a:schemeClr val="lt1"/>
                </a:solidFill>
                <a:latin typeface="Helvetica Neue Light"/>
                <a:ea typeface="Helvetica Neue Light"/>
                <a:cs typeface="Helvetica Neue Light"/>
                <a:sym typeface="Helvetica Neue Light"/>
              </a:defRPr>
            </a:lvl2pPr>
            <a:lvl3pPr marR="0" lvl="2" algn="ctr" rtl="0">
              <a:lnSpc>
                <a:spcPct val="100000"/>
              </a:lnSpc>
              <a:spcBef>
                <a:spcPts val="0"/>
              </a:spcBef>
              <a:spcAft>
                <a:spcPts val="0"/>
              </a:spcAft>
              <a:buClr>
                <a:srgbClr val="000000"/>
              </a:buClr>
              <a:buSzPts val="4200"/>
              <a:buFont typeface="Helvetica Neue Light"/>
              <a:buNone/>
              <a:defRPr sz="3600" b="0" i="0" u="none" strike="noStrike" cap="none">
                <a:solidFill>
                  <a:schemeClr val="lt1"/>
                </a:solidFill>
                <a:latin typeface="Helvetica Neue Light"/>
                <a:ea typeface="Helvetica Neue Light"/>
                <a:cs typeface="Helvetica Neue Light"/>
                <a:sym typeface="Helvetica Neue Light"/>
              </a:defRPr>
            </a:lvl3pPr>
            <a:lvl4pPr marR="0" lvl="3" algn="ctr" rtl="0">
              <a:lnSpc>
                <a:spcPct val="100000"/>
              </a:lnSpc>
              <a:spcBef>
                <a:spcPts val="0"/>
              </a:spcBef>
              <a:spcAft>
                <a:spcPts val="0"/>
              </a:spcAft>
              <a:buClr>
                <a:srgbClr val="000000"/>
              </a:buClr>
              <a:buSzPts val="4200"/>
              <a:buFont typeface="Helvetica Neue Light"/>
              <a:buNone/>
              <a:defRPr sz="3600" b="0" i="0" u="none" strike="noStrike" cap="none">
                <a:solidFill>
                  <a:schemeClr val="lt1"/>
                </a:solidFill>
                <a:latin typeface="Helvetica Neue Light"/>
                <a:ea typeface="Helvetica Neue Light"/>
                <a:cs typeface="Helvetica Neue Light"/>
                <a:sym typeface="Helvetica Neue Light"/>
              </a:defRPr>
            </a:lvl4pPr>
            <a:lvl5pPr marR="0" lvl="4" algn="ctr" rtl="0">
              <a:lnSpc>
                <a:spcPct val="100000"/>
              </a:lnSpc>
              <a:spcBef>
                <a:spcPts val="0"/>
              </a:spcBef>
              <a:spcAft>
                <a:spcPts val="0"/>
              </a:spcAft>
              <a:buClr>
                <a:srgbClr val="000000"/>
              </a:buClr>
              <a:buSzPts val="4200"/>
              <a:buFont typeface="Helvetica Neue Light"/>
              <a:buNone/>
              <a:defRPr sz="3600" b="0" i="0" u="none" strike="noStrike" cap="none">
                <a:solidFill>
                  <a:schemeClr val="lt1"/>
                </a:solidFill>
                <a:latin typeface="Helvetica Neue Light"/>
                <a:ea typeface="Helvetica Neue Light"/>
                <a:cs typeface="Helvetica Neue Light"/>
                <a:sym typeface="Helvetica Neue Light"/>
              </a:defRPr>
            </a:lvl5pPr>
            <a:lvl6pPr marR="0" lvl="5" algn="ctr" rtl="0">
              <a:lnSpc>
                <a:spcPct val="100000"/>
              </a:lnSpc>
              <a:spcBef>
                <a:spcPts val="0"/>
              </a:spcBef>
              <a:spcAft>
                <a:spcPts val="0"/>
              </a:spcAft>
              <a:buClr>
                <a:srgbClr val="000000"/>
              </a:buClr>
              <a:buSzPts val="4200"/>
              <a:buFont typeface="Helvetica Neue Light"/>
              <a:buNone/>
              <a:defRPr sz="3600" b="0" i="0" u="none" strike="noStrike" cap="none">
                <a:solidFill>
                  <a:schemeClr val="lt1"/>
                </a:solidFill>
                <a:latin typeface="Helvetica Neue Light"/>
                <a:ea typeface="Helvetica Neue Light"/>
                <a:cs typeface="Helvetica Neue Light"/>
                <a:sym typeface="Helvetica Neue Light"/>
              </a:defRPr>
            </a:lvl6pPr>
            <a:lvl7pPr marR="0" lvl="6" algn="ctr" rtl="0">
              <a:lnSpc>
                <a:spcPct val="100000"/>
              </a:lnSpc>
              <a:spcBef>
                <a:spcPts val="0"/>
              </a:spcBef>
              <a:spcAft>
                <a:spcPts val="0"/>
              </a:spcAft>
              <a:buClr>
                <a:srgbClr val="000000"/>
              </a:buClr>
              <a:buSzPts val="4200"/>
              <a:buFont typeface="Helvetica Neue Light"/>
              <a:buNone/>
              <a:defRPr sz="3600" b="0" i="0" u="none" strike="noStrike" cap="none">
                <a:solidFill>
                  <a:schemeClr val="lt1"/>
                </a:solidFill>
                <a:latin typeface="Helvetica Neue Light"/>
                <a:ea typeface="Helvetica Neue Light"/>
                <a:cs typeface="Helvetica Neue Light"/>
                <a:sym typeface="Helvetica Neue Light"/>
              </a:defRPr>
            </a:lvl7pPr>
            <a:lvl8pPr marR="0" lvl="7" algn="ctr" rtl="0">
              <a:lnSpc>
                <a:spcPct val="100000"/>
              </a:lnSpc>
              <a:spcBef>
                <a:spcPts val="0"/>
              </a:spcBef>
              <a:spcAft>
                <a:spcPts val="0"/>
              </a:spcAft>
              <a:buClr>
                <a:srgbClr val="000000"/>
              </a:buClr>
              <a:buSzPts val="4200"/>
              <a:buFont typeface="Helvetica Neue Light"/>
              <a:buNone/>
              <a:defRPr sz="3600" b="0" i="0" u="none" strike="noStrike" cap="none">
                <a:solidFill>
                  <a:schemeClr val="lt1"/>
                </a:solidFill>
                <a:latin typeface="Helvetica Neue Light"/>
                <a:ea typeface="Helvetica Neue Light"/>
                <a:cs typeface="Helvetica Neue Light"/>
                <a:sym typeface="Helvetica Neue Light"/>
              </a:defRPr>
            </a:lvl8pPr>
            <a:lvl9pPr marR="0" lvl="8" algn="ctr" rtl="0">
              <a:lnSpc>
                <a:spcPct val="100000"/>
              </a:lnSpc>
              <a:spcBef>
                <a:spcPts val="0"/>
              </a:spcBef>
              <a:spcAft>
                <a:spcPts val="0"/>
              </a:spcAft>
              <a:buClr>
                <a:srgbClr val="000000"/>
              </a:buClr>
              <a:buSzPts val="4200"/>
              <a:buFont typeface="Helvetica Neue Light"/>
              <a:buNone/>
              <a:defRPr sz="3600" b="0" i="0" u="none" strike="noStrike" cap="none">
                <a:solidFill>
                  <a:schemeClr val="lt1"/>
                </a:solidFill>
                <a:latin typeface="Helvetica Neue Light"/>
                <a:ea typeface="Helvetica Neue Light"/>
                <a:cs typeface="Helvetica Neue Light"/>
                <a:sym typeface="Helvetica Neue Light"/>
              </a:defRPr>
            </a:lvl9pPr>
          </a:lstStyle>
          <a:p>
            <a:endParaRPr/>
          </a:p>
        </p:txBody>
      </p:sp>
      <p:sp>
        <p:nvSpPr>
          <p:cNvPr id="366" name="Google Shape;366;p62"/>
          <p:cNvSpPr txBox="1"/>
          <p:nvPr/>
        </p:nvSpPr>
        <p:spPr>
          <a:xfrm>
            <a:off x="7933350" y="214236"/>
            <a:ext cx="1209300" cy="30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FFFFFF"/>
                </a:solidFill>
                <a:latin typeface="Roboto"/>
                <a:ea typeface="Roboto"/>
                <a:cs typeface="Roboto"/>
                <a:sym typeface="Roboto"/>
              </a:rPr>
              <a:t>Proprietary + Confidential</a:t>
            </a:r>
            <a:endParaRPr sz="600" b="0" i="0" u="none" strike="noStrike" cap="none">
              <a:solidFill>
                <a:srgbClr val="FFFFFF"/>
              </a:solidFill>
              <a:latin typeface="Roboto"/>
              <a:ea typeface="Roboto"/>
              <a:cs typeface="Roboto"/>
              <a:sym typeface="Roboto"/>
            </a:endParaRPr>
          </a:p>
        </p:txBody>
      </p:sp>
      <p:cxnSp>
        <p:nvCxnSpPr>
          <p:cNvPr id="367" name="Google Shape;367;p62"/>
          <p:cNvCxnSpPr/>
          <p:nvPr/>
        </p:nvCxnSpPr>
        <p:spPr>
          <a:xfrm rot="10800000">
            <a:off x="426304" y="1476158"/>
            <a:ext cx="0" cy="1869900"/>
          </a:xfrm>
          <a:prstGeom prst="straightConnector1">
            <a:avLst/>
          </a:prstGeom>
          <a:noFill/>
          <a:ln w="25400" cap="flat" cmpd="sng">
            <a:solidFill>
              <a:srgbClr val="FFFFFF"/>
            </a:solidFill>
            <a:prstDash val="solid"/>
            <a:miter lim="400000"/>
            <a:headEnd type="none" w="sm" len="sm"/>
            <a:tailEnd type="none" w="sm" len="sm"/>
          </a:ln>
        </p:spPr>
      </p:cxnSp>
      <p:pic>
        <p:nvPicPr>
          <p:cNvPr id="368" name="Google Shape;368;p62"/>
          <p:cNvPicPr preferRelativeResize="0"/>
          <p:nvPr/>
        </p:nvPicPr>
        <p:blipFill>
          <a:blip r:embed="rId2">
            <a:alphaModFix/>
          </a:blip>
          <a:stretch>
            <a:fillRect/>
          </a:stretch>
        </p:blipFill>
        <p:spPr>
          <a:xfrm>
            <a:off x="8465703" y="4799509"/>
            <a:ext cx="438912" cy="143123"/>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ody Slide - Red">
  <p:cSld name="TITLE_2_1_1_1">
    <p:spTree>
      <p:nvGrpSpPr>
        <p:cNvPr id="1" name="Shape 369"/>
        <p:cNvGrpSpPr/>
        <p:nvPr/>
      </p:nvGrpSpPr>
      <p:grpSpPr>
        <a:xfrm>
          <a:off x="0" y="0"/>
          <a:ext cx="0" cy="0"/>
          <a:chOff x="0" y="0"/>
          <a:chExt cx="0" cy="0"/>
        </a:xfrm>
      </p:grpSpPr>
      <p:sp>
        <p:nvSpPr>
          <p:cNvPr id="370" name="Google Shape;370;p63"/>
          <p:cNvSpPr/>
          <p:nvPr/>
        </p:nvSpPr>
        <p:spPr>
          <a:xfrm>
            <a:off x="426300" y="492975"/>
            <a:ext cx="7797000" cy="414300"/>
          </a:xfrm>
          <a:prstGeom prst="rect">
            <a:avLst/>
          </a:prstGeom>
          <a:noFill/>
          <a:ln>
            <a:noFill/>
          </a:ln>
        </p:spPr>
        <p:txBody>
          <a:bodyPr spcFirstLastPara="1" wrap="square" lIns="19050" tIns="19050" rIns="19050" bIns="19050" anchor="t" anchorCtr="0">
            <a:noAutofit/>
          </a:bodyPr>
          <a:lstStyle/>
          <a:p>
            <a:pPr marL="0" marR="0" lvl="0" indent="0" algn="l" rtl="0">
              <a:lnSpc>
                <a:spcPct val="90000"/>
              </a:lnSpc>
              <a:spcBef>
                <a:spcPts val="0"/>
              </a:spcBef>
              <a:spcAft>
                <a:spcPts val="0"/>
              </a:spcAft>
              <a:buClr>
                <a:schemeClr val="dk1"/>
              </a:buClr>
              <a:buSzPts val="1100"/>
              <a:buFont typeface="Arial"/>
              <a:buNone/>
            </a:pPr>
            <a:endParaRPr sz="2400" b="0" i="0" u="none" strike="noStrike" cap="none">
              <a:solidFill>
                <a:srgbClr val="3C4043"/>
              </a:solidFill>
              <a:latin typeface="Google Sans"/>
              <a:ea typeface="Google Sans"/>
              <a:cs typeface="Google Sans"/>
              <a:sym typeface="Google Sans"/>
            </a:endParaRPr>
          </a:p>
        </p:txBody>
      </p:sp>
      <p:sp>
        <p:nvSpPr>
          <p:cNvPr id="371" name="Google Shape;371;p63"/>
          <p:cNvSpPr txBox="1"/>
          <p:nvPr/>
        </p:nvSpPr>
        <p:spPr>
          <a:xfrm>
            <a:off x="7934700" y="218775"/>
            <a:ext cx="1209300" cy="30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D9D9D9"/>
                </a:solidFill>
                <a:latin typeface="Roboto"/>
                <a:ea typeface="Roboto"/>
                <a:cs typeface="Roboto"/>
                <a:sym typeface="Roboto"/>
              </a:rPr>
              <a:t>Proprietary + Confidential</a:t>
            </a:r>
            <a:endParaRPr sz="600" b="0" i="0" u="none" strike="noStrike" cap="none">
              <a:solidFill>
                <a:srgbClr val="D9D9D9"/>
              </a:solidFill>
              <a:latin typeface="Roboto"/>
              <a:ea typeface="Roboto"/>
              <a:cs typeface="Roboto"/>
              <a:sym typeface="Roboto"/>
            </a:endParaRPr>
          </a:p>
        </p:txBody>
      </p:sp>
      <p:sp>
        <p:nvSpPr>
          <p:cNvPr id="372" name="Google Shape;372;p63"/>
          <p:cNvSpPr/>
          <p:nvPr/>
        </p:nvSpPr>
        <p:spPr>
          <a:xfrm>
            <a:off x="-22468" y="235365"/>
            <a:ext cx="57900" cy="4672800"/>
          </a:xfrm>
          <a:prstGeom prst="rect">
            <a:avLst/>
          </a:prstGeom>
          <a:solidFill>
            <a:srgbClr val="EA4335"/>
          </a:solidFill>
          <a:ln>
            <a:noFill/>
          </a:ln>
        </p:spPr>
        <p:txBody>
          <a:bodyPr spcFirstLastPara="1" wrap="square" lIns="19050" tIns="19050" rIns="19050" bIns="19050" anchor="ctr" anchorCtr="0">
            <a:noAutofit/>
          </a:bodyPr>
          <a:lstStyle/>
          <a:p>
            <a:pPr marL="0" marR="0" lvl="0" indent="0" algn="ctr" rtl="0">
              <a:lnSpc>
                <a:spcPct val="100000"/>
              </a:lnSpc>
              <a:spcBef>
                <a:spcPts val="0"/>
              </a:spcBef>
              <a:spcAft>
                <a:spcPts val="0"/>
              </a:spcAft>
              <a:buClr>
                <a:srgbClr val="519BF7"/>
              </a:buClr>
              <a:buSzPts val="1200"/>
              <a:buFont typeface="Helvetica Neue Light"/>
              <a:buNone/>
            </a:pPr>
            <a:endParaRPr sz="1200" b="0" i="0" u="none" strike="noStrike" cap="none">
              <a:solidFill>
                <a:srgbClr val="1D8E3E"/>
              </a:solidFill>
              <a:latin typeface="Helvetica Neue Light"/>
              <a:ea typeface="Helvetica Neue Light"/>
              <a:cs typeface="Helvetica Neue Light"/>
              <a:sym typeface="Helvetica Neue Light"/>
            </a:endParaRPr>
          </a:p>
        </p:txBody>
      </p:sp>
      <p:grpSp>
        <p:nvGrpSpPr>
          <p:cNvPr id="373" name="Google Shape;373;p63"/>
          <p:cNvGrpSpPr/>
          <p:nvPr/>
        </p:nvGrpSpPr>
        <p:grpSpPr>
          <a:xfrm>
            <a:off x="8469122" y="4803781"/>
            <a:ext cx="420491" cy="137010"/>
            <a:chOff x="0" y="0"/>
            <a:chExt cx="2077525" cy="676925"/>
          </a:xfrm>
        </p:grpSpPr>
        <p:sp>
          <p:nvSpPr>
            <p:cNvPr id="374" name="Google Shape;374;p63"/>
            <p:cNvSpPr/>
            <p:nvPr/>
          </p:nvSpPr>
          <p:spPr>
            <a:xfrm>
              <a:off x="0" y="0"/>
              <a:ext cx="511375" cy="524800"/>
            </a:xfrm>
            <a:custGeom>
              <a:avLst/>
              <a:gdLst/>
              <a:ahLst/>
              <a:cxnLst/>
              <a:rect l="l" t="t" r="r" b="b"/>
              <a:pathLst>
                <a:path w="20455" h="20992" extrusionOk="0">
                  <a:moveTo>
                    <a:pt x="10700" y="12450"/>
                  </a:moveTo>
                  <a:lnTo>
                    <a:pt x="10700" y="9583"/>
                  </a:lnTo>
                  <a:lnTo>
                    <a:pt x="20300" y="9583"/>
                  </a:lnTo>
                  <a:cubicBezTo>
                    <a:pt x="20398" y="10088"/>
                    <a:pt x="20455" y="10690"/>
                    <a:pt x="20455" y="11341"/>
                  </a:cubicBezTo>
                  <a:cubicBezTo>
                    <a:pt x="20455" y="13491"/>
                    <a:pt x="19866" y="16154"/>
                    <a:pt x="17972" y="18048"/>
                  </a:cubicBezTo>
                  <a:cubicBezTo>
                    <a:pt x="16129" y="19968"/>
                    <a:pt x="13773" y="20992"/>
                    <a:pt x="10650" y="20992"/>
                  </a:cubicBezTo>
                  <a:cubicBezTo>
                    <a:pt x="4864" y="20993"/>
                    <a:pt x="0" y="16282"/>
                    <a:pt x="0" y="10496"/>
                  </a:cubicBezTo>
                  <a:cubicBezTo>
                    <a:pt x="0" y="4710"/>
                    <a:pt x="4864" y="0"/>
                    <a:pt x="10650" y="0"/>
                  </a:cubicBezTo>
                  <a:cubicBezTo>
                    <a:pt x="13850" y="0"/>
                    <a:pt x="16129" y="1254"/>
                    <a:pt x="17844" y="2893"/>
                  </a:cubicBezTo>
                  <a:lnTo>
                    <a:pt x="15822" y="4915"/>
                  </a:lnTo>
                  <a:cubicBezTo>
                    <a:pt x="14593" y="3763"/>
                    <a:pt x="12929" y="2867"/>
                    <a:pt x="10651" y="2867"/>
                  </a:cubicBezTo>
                  <a:cubicBezTo>
                    <a:pt x="6427" y="2867"/>
                    <a:pt x="3124" y="6272"/>
                    <a:pt x="3124" y="10496"/>
                  </a:cubicBezTo>
                  <a:cubicBezTo>
                    <a:pt x="3124" y="14720"/>
                    <a:pt x="6427" y="18125"/>
                    <a:pt x="10651" y="18125"/>
                  </a:cubicBezTo>
                  <a:cubicBezTo>
                    <a:pt x="13390" y="18125"/>
                    <a:pt x="14952" y="17024"/>
                    <a:pt x="15950" y="16026"/>
                  </a:cubicBezTo>
                  <a:cubicBezTo>
                    <a:pt x="16764" y="15213"/>
                    <a:pt x="17299" y="14046"/>
                    <a:pt x="17507" y="12450"/>
                  </a:cubicBezTo>
                  <a:lnTo>
                    <a:pt x="10700" y="12450"/>
                  </a:ln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375" name="Google Shape;375;p63"/>
            <p:cNvSpPr/>
            <p:nvPr/>
          </p:nvSpPr>
          <p:spPr>
            <a:xfrm>
              <a:off x="540400" y="187300"/>
              <a:ext cx="339200" cy="337950"/>
            </a:xfrm>
            <a:custGeom>
              <a:avLst/>
              <a:gdLst/>
              <a:ahLst/>
              <a:cxnLst/>
              <a:rect l="l" t="t" r="r" b="b"/>
              <a:pathLst>
                <a:path w="13568" h="13518" extrusionOk="0">
                  <a:moveTo>
                    <a:pt x="13568" y="6759"/>
                  </a:moveTo>
                  <a:cubicBezTo>
                    <a:pt x="13568" y="10650"/>
                    <a:pt x="10522" y="13518"/>
                    <a:pt x="6784" y="13518"/>
                  </a:cubicBezTo>
                  <a:cubicBezTo>
                    <a:pt x="3046" y="13518"/>
                    <a:pt x="0" y="10651"/>
                    <a:pt x="0" y="6759"/>
                  </a:cubicBezTo>
                  <a:cubicBezTo>
                    <a:pt x="0" y="2842"/>
                    <a:pt x="3046" y="0"/>
                    <a:pt x="6784" y="0"/>
                  </a:cubicBezTo>
                  <a:cubicBezTo>
                    <a:pt x="10522" y="0"/>
                    <a:pt x="13568" y="2842"/>
                    <a:pt x="13568" y="6759"/>
                  </a:cubicBezTo>
                  <a:close/>
                  <a:moveTo>
                    <a:pt x="10599" y="6759"/>
                  </a:moveTo>
                  <a:cubicBezTo>
                    <a:pt x="10599" y="4327"/>
                    <a:pt x="8833" y="2663"/>
                    <a:pt x="6785" y="2663"/>
                  </a:cubicBezTo>
                  <a:cubicBezTo>
                    <a:pt x="4737" y="2663"/>
                    <a:pt x="2970" y="4327"/>
                    <a:pt x="2970" y="6759"/>
                  </a:cubicBezTo>
                  <a:cubicBezTo>
                    <a:pt x="2970" y="9165"/>
                    <a:pt x="4736" y="10855"/>
                    <a:pt x="6785" y="10855"/>
                  </a:cubicBezTo>
                  <a:cubicBezTo>
                    <a:pt x="8832" y="10855"/>
                    <a:pt x="10599" y="9165"/>
                    <a:pt x="10599" y="6759"/>
                  </a:cubicBez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376" name="Google Shape;376;p63"/>
            <p:cNvSpPr/>
            <p:nvPr/>
          </p:nvSpPr>
          <p:spPr>
            <a:xfrm>
              <a:off x="910400" y="187300"/>
              <a:ext cx="339200" cy="337950"/>
            </a:xfrm>
            <a:custGeom>
              <a:avLst/>
              <a:gdLst/>
              <a:ahLst/>
              <a:cxnLst/>
              <a:rect l="l" t="t" r="r" b="b"/>
              <a:pathLst>
                <a:path w="13568" h="13518" extrusionOk="0">
                  <a:moveTo>
                    <a:pt x="13568" y="6759"/>
                  </a:moveTo>
                  <a:cubicBezTo>
                    <a:pt x="13568" y="10650"/>
                    <a:pt x="10522" y="13518"/>
                    <a:pt x="6784" y="13518"/>
                  </a:cubicBezTo>
                  <a:cubicBezTo>
                    <a:pt x="3046" y="13518"/>
                    <a:pt x="0" y="10651"/>
                    <a:pt x="0" y="6759"/>
                  </a:cubicBezTo>
                  <a:cubicBezTo>
                    <a:pt x="0" y="2842"/>
                    <a:pt x="3046" y="0"/>
                    <a:pt x="6784" y="0"/>
                  </a:cubicBezTo>
                  <a:cubicBezTo>
                    <a:pt x="10522" y="0"/>
                    <a:pt x="13568" y="2842"/>
                    <a:pt x="13568" y="6759"/>
                  </a:cubicBezTo>
                  <a:close/>
                  <a:moveTo>
                    <a:pt x="10599" y="6759"/>
                  </a:moveTo>
                  <a:cubicBezTo>
                    <a:pt x="10599" y="4327"/>
                    <a:pt x="8833" y="2663"/>
                    <a:pt x="6785" y="2663"/>
                  </a:cubicBezTo>
                  <a:cubicBezTo>
                    <a:pt x="4737" y="2663"/>
                    <a:pt x="2970" y="4327"/>
                    <a:pt x="2970" y="6759"/>
                  </a:cubicBezTo>
                  <a:cubicBezTo>
                    <a:pt x="2970" y="9165"/>
                    <a:pt x="4736" y="10855"/>
                    <a:pt x="6785" y="10855"/>
                  </a:cubicBezTo>
                  <a:cubicBezTo>
                    <a:pt x="8832" y="10855"/>
                    <a:pt x="10599" y="9165"/>
                    <a:pt x="10599" y="6759"/>
                  </a:cubicBez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377" name="Google Shape;377;p63"/>
            <p:cNvSpPr/>
            <p:nvPr/>
          </p:nvSpPr>
          <p:spPr>
            <a:xfrm>
              <a:off x="1280400" y="187325"/>
              <a:ext cx="323850" cy="489600"/>
            </a:xfrm>
            <a:custGeom>
              <a:avLst/>
              <a:gdLst/>
              <a:ahLst/>
              <a:cxnLst/>
              <a:rect l="l" t="t" r="r" b="b"/>
              <a:pathLst>
                <a:path w="12954" h="19584" extrusionOk="0">
                  <a:moveTo>
                    <a:pt x="12954" y="409"/>
                  </a:moveTo>
                  <a:lnTo>
                    <a:pt x="12954" y="12544"/>
                  </a:lnTo>
                  <a:cubicBezTo>
                    <a:pt x="12954" y="17536"/>
                    <a:pt x="10010" y="19584"/>
                    <a:pt x="6528" y="19584"/>
                  </a:cubicBezTo>
                  <a:cubicBezTo>
                    <a:pt x="3251" y="19584"/>
                    <a:pt x="1280" y="17382"/>
                    <a:pt x="537" y="15590"/>
                  </a:cubicBezTo>
                  <a:lnTo>
                    <a:pt x="3123" y="14515"/>
                  </a:lnTo>
                  <a:cubicBezTo>
                    <a:pt x="3584" y="15616"/>
                    <a:pt x="4710" y="16922"/>
                    <a:pt x="6528" y="16922"/>
                  </a:cubicBezTo>
                  <a:cubicBezTo>
                    <a:pt x="8755" y="16922"/>
                    <a:pt x="10138" y="15539"/>
                    <a:pt x="10138" y="12954"/>
                  </a:cubicBezTo>
                  <a:lnTo>
                    <a:pt x="10138" y="11981"/>
                  </a:lnTo>
                  <a:lnTo>
                    <a:pt x="10036" y="11981"/>
                  </a:lnTo>
                  <a:cubicBezTo>
                    <a:pt x="9370" y="12800"/>
                    <a:pt x="8090" y="13517"/>
                    <a:pt x="6477" y="13517"/>
                  </a:cubicBezTo>
                  <a:cubicBezTo>
                    <a:pt x="3098" y="13517"/>
                    <a:pt x="0" y="10573"/>
                    <a:pt x="0" y="6784"/>
                  </a:cubicBezTo>
                  <a:cubicBezTo>
                    <a:pt x="0" y="2969"/>
                    <a:pt x="3098" y="0"/>
                    <a:pt x="6477" y="0"/>
                  </a:cubicBezTo>
                  <a:cubicBezTo>
                    <a:pt x="8090" y="0"/>
                    <a:pt x="9370" y="717"/>
                    <a:pt x="10036" y="1511"/>
                  </a:cubicBezTo>
                  <a:lnTo>
                    <a:pt x="10138" y="1511"/>
                  </a:lnTo>
                  <a:lnTo>
                    <a:pt x="10138" y="409"/>
                  </a:lnTo>
                  <a:lnTo>
                    <a:pt x="12954" y="409"/>
                  </a:lnTo>
                  <a:close/>
                  <a:moveTo>
                    <a:pt x="10343" y="6784"/>
                  </a:moveTo>
                  <a:cubicBezTo>
                    <a:pt x="10343" y="4403"/>
                    <a:pt x="8756" y="2662"/>
                    <a:pt x="6733" y="2662"/>
                  </a:cubicBezTo>
                  <a:cubicBezTo>
                    <a:pt x="4685" y="2662"/>
                    <a:pt x="2970" y="4403"/>
                    <a:pt x="2970" y="6784"/>
                  </a:cubicBezTo>
                  <a:cubicBezTo>
                    <a:pt x="2970" y="9139"/>
                    <a:pt x="4685" y="10855"/>
                    <a:pt x="6733" y="10855"/>
                  </a:cubicBezTo>
                  <a:cubicBezTo>
                    <a:pt x="8755" y="10854"/>
                    <a:pt x="10343" y="9139"/>
                    <a:pt x="10343" y="6784"/>
                  </a:cubicBez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378" name="Google Shape;378;p63"/>
            <p:cNvSpPr/>
            <p:nvPr/>
          </p:nvSpPr>
          <p:spPr>
            <a:xfrm>
              <a:off x="1655750" y="20000"/>
              <a:ext cx="74250" cy="495000"/>
            </a:xfrm>
            <a:custGeom>
              <a:avLst/>
              <a:gdLst/>
              <a:ahLst/>
              <a:cxnLst/>
              <a:rect l="l" t="t" r="r" b="b"/>
              <a:pathLst>
                <a:path w="2970" h="19800" extrusionOk="0">
                  <a:moveTo>
                    <a:pt x="2970" y="0"/>
                  </a:moveTo>
                  <a:lnTo>
                    <a:pt x="2970" y="19800"/>
                  </a:lnTo>
                  <a:lnTo>
                    <a:pt x="0" y="19800"/>
                  </a:lnTo>
                  <a:lnTo>
                    <a:pt x="0" y="0"/>
                  </a:lnTo>
                  <a:lnTo>
                    <a:pt x="2970" y="0"/>
                  </a:ln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379" name="Google Shape;379;p63"/>
            <p:cNvSpPr/>
            <p:nvPr/>
          </p:nvSpPr>
          <p:spPr>
            <a:xfrm>
              <a:off x="1765825" y="187275"/>
              <a:ext cx="311700" cy="337950"/>
            </a:xfrm>
            <a:custGeom>
              <a:avLst/>
              <a:gdLst/>
              <a:ahLst/>
              <a:cxnLst/>
              <a:rect l="l" t="t" r="r" b="b"/>
              <a:pathLst>
                <a:path w="12468" h="13518" extrusionOk="0">
                  <a:moveTo>
                    <a:pt x="10035" y="8987"/>
                  </a:moveTo>
                  <a:lnTo>
                    <a:pt x="12339" y="10523"/>
                  </a:lnTo>
                  <a:cubicBezTo>
                    <a:pt x="11596" y="11624"/>
                    <a:pt x="9804" y="13518"/>
                    <a:pt x="6707" y="13518"/>
                  </a:cubicBezTo>
                  <a:cubicBezTo>
                    <a:pt x="2867" y="13518"/>
                    <a:pt x="0" y="10548"/>
                    <a:pt x="0" y="6759"/>
                  </a:cubicBezTo>
                  <a:cubicBezTo>
                    <a:pt x="0" y="2739"/>
                    <a:pt x="2893" y="0"/>
                    <a:pt x="6375" y="0"/>
                  </a:cubicBezTo>
                  <a:cubicBezTo>
                    <a:pt x="9882" y="0"/>
                    <a:pt x="11598" y="2791"/>
                    <a:pt x="12161" y="4301"/>
                  </a:cubicBezTo>
                  <a:lnTo>
                    <a:pt x="12468" y="5069"/>
                  </a:lnTo>
                  <a:lnTo>
                    <a:pt x="3431" y="8807"/>
                  </a:lnTo>
                  <a:cubicBezTo>
                    <a:pt x="4122" y="10164"/>
                    <a:pt x="5198" y="10855"/>
                    <a:pt x="6708" y="10855"/>
                  </a:cubicBezTo>
                  <a:cubicBezTo>
                    <a:pt x="8217" y="10856"/>
                    <a:pt x="9267" y="10114"/>
                    <a:pt x="10035" y="8987"/>
                  </a:cubicBezTo>
                  <a:close/>
                  <a:moveTo>
                    <a:pt x="2943" y="6555"/>
                  </a:moveTo>
                  <a:lnTo>
                    <a:pt x="8985" y="4046"/>
                  </a:lnTo>
                  <a:cubicBezTo>
                    <a:pt x="8652" y="3201"/>
                    <a:pt x="7654" y="2612"/>
                    <a:pt x="6476" y="2612"/>
                  </a:cubicBezTo>
                  <a:cubicBezTo>
                    <a:pt x="4966" y="2613"/>
                    <a:pt x="2867" y="3944"/>
                    <a:pt x="2943" y="6555"/>
                  </a:cubicBez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gr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Half Color Grey - Core Blue">
  <p:cSld name="TITLE_2_2_1">
    <p:spTree>
      <p:nvGrpSpPr>
        <p:cNvPr id="1" name="Shape 380"/>
        <p:cNvGrpSpPr/>
        <p:nvPr/>
      </p:nvGrpSpPr>
      <p:grpSpPr>
        <a:xfrm>
          <a:off x="0" y="0"/>
          <a:ext cx="0" cy="0"/>
          <a:chOff x="0" y="0"/>
          <a:chExt cx="0" cy="0"/>
        </a:xfrm>
      </p:grpSpPr>
      <p:sp>
        <p:nvSpPr>
          <p:cNvPr id="381" name="Google Shape;381;p64"/>
          <p:cNvSpPr txBox="1">
            <a:spLocks noGrp="1"/>
          </p:cNvSpPr>
          <p:nvPr>
            <p:ph type="body" idx="1"/>
          </p:nvPr>
        </p:nvSpPr>
        <p:spPr>
          <a:xfrm>
            <a:off x="344501" y="2175900"/>
            <a:ext cx="2976600" cy="2046300"/>
          </a:xfrm>
          <a:prstGeom prst="rect">
            <a:avLst/>
          </a:prstGeom>
          <a:noFill/>
          <a:ln>
            <a:noFill/>
          </a:ln>
        </p:spPr>
        <p:txBody>
          <a:bodyPr spcFirstLastPara="1" wrap="square" lIns="91425" tIns="91425" rIns="91425" bIns="91425" anchor="t" anchorCtr="0">
            <a:noAutofit/>
          </a:bodyPr>
          <a:lstStyle>
            <a:lvl1pPr marL="457200" marR="0" lvl="0" indent="-285750" algn="l" rtl="0">
              <a:lnSpc>
                <a:spcPct val="130000"/>
              </a:lnSpc>
              <a:spcBef>
                <a:spcPts val="0"/>
              </a:spcBef>
              <a:spcAft>
                <a:spcPts val="0"/>
              </a:spcAft>
              <a:buClr>
                <a:srgbClr val="80868B"/>
              </a:buClr>
              <a:buSzPts val="900"/>
              <a:buFont typeface="Roboto"/>
              <a:buChar char="●"/>
              <a:defRPr sz="1100" b="0" i="0" u="none" strike="noStrike" cap="none">
                <a:solidFill>
                  <a:srgbClr val="5F6368"/>
                </a:solidFill>
                <a:latin typeface="Roboto"/>
                <a:ea typeface="Roboto"/>
                <a:cs typeface="Roboto"/>
                <a:sym typeface="Roboto"/>
              </a:defRPr>
            </a:lvl1pPr>
            <a:lvl2pPr marL="914400" marR="0" lvl="1" indent="-285750" algn="l" rtl="0">
              <a:lnSpc>
                <a:spcPct val="130000"/>
              </a:lnSpc>
              <a:spcBef>
                <a:spcPts val="0"/>
              </a:spcBef>
              <a:spcAft>
                <a:spcPts val="0"/>
              </a:spcAft>
              <a:buClr>
                <a:srgbClr val="80868B"/>
              </a:buClr>
              <a:buSzPts val="900"/>
              <a:buFont typeface="Roboto"/>
              <a:buChar char="○"/>
              <a:defRPr sz="1100" b="0" i="0" u="none" strike="noStrike" cap="none">
                <a:solidFill>
                  <a:srgbClr val="5F6368"/>
                </a:solidFill>
                <a:latin typeface="Roboto"/>
                <a:ea typeface="Roboto"/>
                <a:cs typeface="Roboto"/>
                <a:sym typeface="Roboto"/>
              </a:defRPr>
            </a:lvl2pPr>
            <a:lvl3pPr marL="1371600" marR="0" lvl="2" indent="-298450" algn="l" rtl="0">
              <a:lnSpc>
                <a:spcPct val="130000"/>
              </a:lnSpc>
              <a:spcBef>
                <a:spcPts val="0"/>
              </a:spcBef>
              <a:spcAft>
                <a:spcPts val="0"/>
              </a:spcAft>
              <a:buClr>
                <a:srgbClr val="5F6368"/>
              </a:buClr>
              <a:buSzPts val="1100"/>
              <a:buFont typeface="Roboto"/>
              <a:buChar char="■"/>
              <a:defRPr sz="1100" b="0" i="0" u="none" strike="noStrike" cap="none">
                <a:solidFill>
                  <a:srgbClr val="5F6368"/>
                </a:solidFill>
                <a:latin typeface="Roboto"/>
                <a:ea typeface="Roboto"/>
                <a:cs typeface="Roboto"/>
                <a:sym typeface="Roboto"/>
              </a:defRPr>
            </a:lvl3pPr>
            <a:lvl4pPr marL="1828800" marR="0" lvl="3" indent="-298450" algn="l" rtl="0">
              <a:lnSpc>
                <a:spcPct val="130000"/>
              </a:lnSpc>
              <a:spcBef>
                <a:spcPts val="0"/>
              </a:spcBef>
              <a:spcAft>
                <a:spcPts val="0"/>
              </a:spcAft>
              <a:buClr>
                <a:srgbClr val="5F6368"/>
              </a:buClr>
              <a:buSzPts val="1100"/>
              <a:buFont typeface="Roboto"/>
              <a:buChar char="●"/>
              <a:defRPr sz="1100" b="0" i="0" u="none" strike="noStrike" cap="none">
                <a:solidFill>
                  <a:srgbClr val="5F6368"/>
                </a:solidFill>
                <a:latin typeface="Roboto"/>
                <a:ea typeface="Roboto"/>
                <a:cs typeface="Roboto"/>
                <a:sym typeface="Roboto"/>
              </a:defRPr>
            </a:lvl4pPr>
            <a:lvl5pPr marL="2286000" marR="0" lvl="4" indent="-298450" algn="l" rtl="0">
              <a:lnSpc>
                <a:spcPct val="130000"/>
              </a:lnSpc>
              <a:spcBef>
                <a:spcPts val="0"/>
              </a:spcBef>
              <a:spcAft>
                <a:spcPts val="0"/>
              </a:spcAft>
              <a:buClr>
                <a:srgbClr val="5F6368"/>
              </a:buClr>
              <a:buSzPts val="1100"/>
              <a:buFont typeface="Roboto"/>
              <a:buChar char="○"/>
              <a:defRPr sz="1100" b="0" i="0" u="none" strike="noStrike" cap="none">
                <a:solidFill>
                  <a:srgbClr val="5F6368"/>
                </a:solidFill>
                <a:latin typeface="Roboto"/>
                <a:ea typeface="Roboto"/>
                <a:cs typeface="Roboto"/>
                <a:sym typeface="Roboto"/>
              </a:defRPr>
            </a:lvl5pPr>
            <a:lvl6pPr marL="2743200" marR="0" lvl="5" indent="-298450" algn="l" rtl="0">
              <a:lnSpc>
                <a:spcPct val="130000"/>
              </a:lnSpc>
              <a:spcBef>
                <a:spcPts val="0"/>
              </a:spcBef>
              <a:spcAft>
                <a:spcPts val="0"/>
              </a:spcAft>
              <a:buClr>
                <a:srgbClr val="5F6368"/>
              </a:buClr>
              <a:buSzPts val="1100"/>
              <a:buFont typeface="Roboto"/>
              <a:buChar char="■"/>
              <a:defRPr sz="1100" b="0" i="0" u="none" strike="noStrike" cap="none">
                <a:solidFill>
                  <a:srgbClr val="5F6368"/>
                </a:solidFill>
                <a:latin typeface="Roboto"/>
                <a:ea typeface="Roboto"/>
                <a:cs typeface="Roboto"/>
                <a:sym typeface="Roboto"/>
              </a:defRPr>
            </a:lvl6pPr>
            <a:lvl7pPr marL="3200400" marR="0" lvl="6" indent="-298450" algn="l" rtl="0">
              <a:lnSpc>
                <a:spcPct val="130000"/>
              </a:lnSpc>
              <a:spcBef>
                <a:spcPts val="0"/>
              </a:spcBef>
              <a:spcAft>
                <a:spcPts val="0"/>
              </a:spcAft>
              <a:buClr>
                <a:srgbClr val="5F6368"/>
              </a:buClr>
              <a:buSzPts val="1100"/>
              <a:buFont typeface="Roboto"/>
              <a:buChar char="●"/>
              <a:defRPr sz="1100" b="0" i="0" u="none" strike="noStrike" cap="none">
                <a:solidFill>
                  <a:srgbClr val="5F6368"/>
                </a:solidFill>
                <a:latin typeface="Roboto"/>
                <a:ea typeface="Roboto"/>
                <a:cs typeface="Roboto"/>
                <a:sym typeface="Roboto"/>
              </a:defRPr>
            </a:lvl7pPr>
            <a:lvl8pPr marL="3657600" marR="0" lvl="7" indent="-298450" algn="l" rtl="0">
              <a:lnSpc>
                <a:spcPct val="130000"/>
              </a:lnSpc>
              <a:spcBef>
                <a:spcPts val="0"/>
              </a:spcBef>
              <a:spcAft>
                <a:spcPts val="0"/>
              </a:spcAft>
              <a:buClr>
                <a:srgbClr val="5F6368"/>
              </a:buClr>
              <a:buSzPts val="1100"/>
              <a:buFont typeface="Roboto"/>
              <a:buChar char="○"/>
              <a:defRPr sz="1100" b="0" i="0" u="none" strike="noStrike" cap="none">
                <a:solidFill>
                  <a:srgbClr val="5F6368"/>
                </a:solidFill>
                <a:latin typeface="Roboto"/>
                <a:ea typeface="Roboto"/>
                <a:cs typeface="Roboto"/>
                <a:sym typeface="Roboto"/>
              </a:defRPr>
            </a:lvl8pPr>
            <a:lvl9pPr marL="4114800" marR="0" lvl="8" indent="-298450" algn="l" rtl="0">
              <a:lnSpc>
                <a:spcPct val="130000"/>
              </a:lnSpc>
              <a:spcBef>
                <a:spcPts val="0"/>
              </a:spcBef>
              <a:spcAft>
                <a:spcPts val="0"/>
              </a:spcAft>
              <a:buClr>
                <a:srgbClr val="5F6368"/>
              </a:buClr>
              <a:buSzPts val="1100"/>
              <a:buFont typeface="Roboto"/>
              <a:buChar char="■"/>
              <a:defRPr sz="1100" b="0" i="0" u="none" strike="noStrike" cap="none">
                <a:solidFill>
                  <a:srgbClr val="5F6368"/>
                </a:solidFill>
                <a:latin typeface="Roboto"/>
                <a:ea typeface="Roboto"/>
                <a:cs typeface="Roboto"/>
                <a:sym typeface="Roboto"/>
              </a:defRPr>
            </a:lvl9pPr>
          </a:lstStyle>
          <a:p>
            <a:endParaRPr/>
          </a:p>
        </p:txBody>
      </p:sp>
      <p:sp>
        <p:nvSpPr>
          <p:cNvPr id="382" name="Google Shape;382;p64"/>
          <p:cNvSpPr txBox="1">
            <a:spLocks noGrp="1"/>
          </p:cNvSpPr>
          <p:nvPr>
            <p:ph type="title"/>
          </p:nvPr>
        </p:nvSpPr>
        <p:spPr>
          <a:xfrm>
            <a:off x="344501" y="1365900"/>
            <a:ext cx="3864600" cy="414300"/>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0"/>
              </a:spcBef>
              <a:spcAft>
                <a:spcPts val="0"/>
              </a:spcAft>
              <a:buClr>
                <a:schemeClr val="dk1"/>
              </a:buClr>
              <a:buSzPts val="1100"/>
              <a:buFont typeface="Arial"/>
              <a:buNone/>
              <a:defRPr sz="2400" b="0" i="0" u="none" strike="noStrike" cap="none">
                <a:solidFill>
                  <a:srgbClr val="3C4043"/>
                </a:solidFill>
                <a:latin typeface="Google Sans"/>
                <a:ea typeface="Google Sans"/>
                <a:cs typeface="Google Sans"/>
                <a:sym typeface="Google Sans"/>
              </a:defRPr>
            </a:lvl1pPr>
            <a:lvl2pPr marR="0" lvl="1"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2pPr>
            <a:lvl3pPr marR="0" lvl="2"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3pPr>
            <a:lvl4pPr marR="0" lvl="3"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4pPr>
            <a:lvl5pPr marR="0" lvl="4"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5pPr>
            <a:lvl6pPr marR="0" lvl="5"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6pPr>
            <a:lvl7pPr marR="0" lvl="6"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7pPr>
            <a:lvl8pPr marR="0" lvl="7"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8pPr>
            <a:lvl9pPr marR="0" lvl="8"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383" name="Google Shape;383;p64"/>
          <p:cNvSpPr/>
          <p:nvPr/>
        </p:nvSpPr>
        <p:spPr>
          <a:xfrm>
            <a:off x="4554300" y="0"/>
            <a:ext cx="4589700" cy="5143500"/>
          </a:xfrm>
          <a:prstGeom prst="rect">
            <a:avLst/>
          </a:prstGeom>
          <a:solidFill>
            <a:srgbClr val="F1F3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 name="Google Shape;384;p64"/>
          <p:cNvSpPr txBox="1"/>
          <p:nvPr/>
        </p:nvSpPr>
        <p:spPr>
          <a:xfrm>
            <a:off x="7934700" y="218775"/>
            <a:ext cx="1209300" cy="30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BDC1C6"/>
                </a:solidFill>
                <a:latin typeface="Roboto"/>
                <a:ea typeface="Roboto"/>
                <a:cs typeface="Roboto"/>
                <a:sym typeface="Roboto"/>
              </a:rPr>
              <a:t>Proprietary + Confidential</a:t>
            </a:r>
            <a:endParaRPr sz="600" b="0" i="0" u="none" strike="noStrike" cap="none">
              <a:solidFill>
                <a:srgbClr val="BDC1C6"/>
              </a:solidFill>
              <a:latin typeface="Roboto"/>
              <a:ea typeface="Roboto"/>
              <a:cs typeface="Roboto"/>
              <a:sym typeface="Roboto"/>
            </a:endParaRPr>
          </a:p>
        </p:txBody>
      </p:sp>
      <p:sp>
        <p:nvSpPr>
          <p:cNvPr id="385" name="Google Shape;385;p64"/>
          <p:cNvSpPr/>
          <p:nvPr/>
        </p:nvSpPr>
        <p:spPr>
          <a:xfrm>
            <a:off x="-22468" y="235365"/>
            <a:ext cx="57900" cy="4672800"/>
          </a:xfrm>
          <a:prstGeom prst="rect">
            <a:avLst/>
          </a:prstGeom>
          <a:solidFill>
            <a:srgbClr val="4285F4"/>
          </a:solidFill>
          <a:ln>
            <a:noFill/>
          </a:ln>
        </p:spPr>
        <p:txBody>
          <a:bodyPr spcFirstLastPara="1" wrap="square" lIns="19050" tIns="19050" rIns="19050" bIns="19050" anchor="ctr" anchorCtr="0">
            <a:noAutofit/>
          </a:bodyPr>
          <a:lstStyle/>
          <a:p>
            <a:pPr marL="0" marR="0" lvl="0" indent="0" algn="ctr" rtl="0">
              <a:lnSpc>
                <a:spcPct val="100000"/>
              </a:lnSpc>
              <a:spcBef>
                <a:spcPts val="0"/>
              </a:spcBef>
              <a:spcAft>
                <a:spcPts val="0"/>
              </a:spcAft>
              <a:buClr>
                <a:srgbClr val="519BF7"/>
              </a:buClr>
              <a:buSzPts val="1200"/>
              <a:buFont typeface="Helvetica Neue Light"/>
              <a:buNone/>
            </a:pPr>
            <a:endParaRPr sz="1200" b="0" i="0" u="none" strike="noStrike" cap="none">
              <a:solidFill>
                <a:srgbClr val="1D8E3E"/>
              </a:solidFill>
              <a:latin typeface="Helvetica Neue Light"/>
              <a:ea typeface="Helvetica Neue Light"/>
              <a:cs typeface="Helvetica Neue Light"/>
              <a:sym typeface="Helvetica Neue Light"/>
            </a:endParaRPr>
          </a:p>
        </p:txBody>
      </p:sp>
      <p:sp>
        <p:nvSpPr>
          <p:cNvPr id="386" name="Google Shape;386;p64"/>
          <p:cNvSpPr txBox="1">
            <a:spLocks noGrp="1"/>
          </p:cNvSpPr>
          <p:nvPr>
            <p:ph type="body" idx="2"/>
          </p:nvPr>
        </p:nvSpPr>
        <p:spPr>
          <a:xfrm>
            <a:off x="344501" y="4743625"/>
            <a:ext cx="4345800" cy="375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100"/>
              <a:buFont typeface="Arial"/>
              <a:buNone/>
              <a:defRPr sz="600" b="0" i="0" u="none" strike="noStrike" cap="none">
                <a:solidFill>
                  <a:srgbClr val="D5D5D5"/>
                </a:solidFill>
                <a:latin typeface="Roboto"/>
                <a:ea typeface="Roboto"/>
                <a:cs typeface="Roboto"/>
                <a:sym typeface="Roboto"/>
              </a:defRPr>
            </a:lvl1pPr>
            <a:lvl2pPr marL="914400" marR="0" lvl="1" indent="-228600" algn="l" rtl="0">
              <a:lnSpc>
                <a:spcPct val="100000"/>
              </a:lnSpc>
              <a:spcBef>
                <a:spcPts val="0"/>
              </a:spcBef>
              <a:spcAft>
                <a:spcPts val="0"/>
              </a:spcAft>
              <a:buClr>
                <a:srgbClr val="000000"/>
              </a:buClr>
              <a:buSzPts val="1100"/>
              <a:buFont typeface="Arial"/>
              <a:buNone/>
              <a:defRPr sz="600" b="0" i="0" u="none" strike="noStrike" cap="none">
                <a:solidFill>
                  <a:srgbClr val="D5D5D5"/>
                </a:solidFill>
                <a:latin typeface="Roboto"/>
                <a:ea typeface="Roboto"/>
                <a:cs typeface="Roboto"/>
                <a:sym typeface="Roboto"/>
              </a:defRPr>
            </a:lvl2pPr>
            <a:lvl3pPr marL="1371600" marR="0" lvl="2" indent="-228600" algn="l" rtl="0">
              <a:lnSpc>
                <a:spcPct val="100000"/>
              </a:lnSpc>
              <a:spcBef>
                <a:spcPts val="0"/>
              </a:spcBef>
              <a:spcAft>
                <a:spcPts val="0"/>
              </a:spcAft>
              <a:buClr>
                <a:srgbClr val="000000"/>
              </a:buClr>
              <a:buSzPts val="1100"/>
              <a:buFont typeface="Arial"/>
              <a:buNone/>
              <a:defRPr sz="600" b="0" i="0" u="none" strike="noStrike" cap="none">
                <a:solidFill>
                  <a:srgbClr val="D5D5D5"/>
                </a:solidFill>
                <a:latin typeface="Roboto"/>
                <a:ea typeface="Roboto"/>
                <a:cs typeface="Roboto"/>
                <a:sym typeface="Roboto"/>
              </a:defRPr>
            </a:lvl3pPr>
            <a:lvl4pPr marL="1828800" marR="0" lvl="3" indent="-228600" algn="l" rtl="0">
              <a:lnSpc>
                <a:spcPct val="100000"/>
              </a:lnSpc>
              <a:spcBef>
                <a:spcPts val="0"/>
              </a:spcBef>
              <a:spcAft>
                <a:spcPts val="0"/>
              </a:spcAft>
              <a:buClr>
                <a:srgbClr val="000000"/>
              </a:buClr>
              <a:buSzPts val="1100"/>
              <a:buFont typeface="Arial"/>
              <a:buNone/>
              <a:defRPr sz="600" b="0" i="0" u="none" strike="noStrike" cap="none">
                <a:solidFill>
                  <a:srgbClr val="D5D5D5"/>
                </a:solidFill>
                <a:latin typeface="Roboto"/>
                <a:ea typeface="Roboto"/>
                <a:cs typeface="Roboto"/>
                <a:sym typeface="Roboto"/>
              </a:defRPr>
            </a:lvl4pPr>
            <a:lvl5pPr marL="2286000" marR="0" lvl="4" indent="-228600" algn="l" rtl="0">
              <a:lnSpc>
                <a:spcPct val="100000"/>
              </a:lnSpc>
              <a:spcBef>
                <a:spcPts val="0"/>
              </a:spcBef>
              <a:spcAft>
                <a:spcPts val="0"/>
              </a:spcAft>
              <a:buClr>
                <a:srgbClr val="000000"/>
              </a:buClr>
              <a:buSzPts val="1100"/>
              <a:buFont typeface="Arial"/>
              <a:buNone/>
              <a:defRPr sz="600" b="0" i="0" u="none" strike="noStrike" cap="none">
                <a:solidFill>
                  <a:srgbClr val="D5D5D5"/>
                </a:solidFill>
                <a:latin typeface="Roboto"/>
                <a:ea typeface="Roboto"/>
                <a:cs typeface="Roboto"/>
                <a:sym typeface="Roboto"/>
              </a:defRPr>
            </a:lvl5pPr>
            <a:lvl6pPr marL="2743200" marR="0" lvl="5" indent="-228600" algn="l" rtl="0">
              <a:lnSpc>
                <a:spcPct val="100000"/>
              </a:lnSpc>
              <a:spcBef>
                <a:spcPts val="0"/>
              </a:spcBef>
              <a:spcAft>
                <a:spcPts val="0"/>
              </a:spcAft>
              <a:buClr>
                <a:srgbClr val="000000"/>
              </a:buClr>
              <a:buSzPts val="1100"/>
              <a:buFont typeface="Arial"/>
              <a:buNone/>
              <a:defRPr sz="600" b="0" i="0" u="none" strike="noStrike" cap="none">
                <a:solidFill>
                  <a:srgbClr val="D5D5D5"/>
                </a:solidFill>
                <a:latin typeface="Roboto"/>
                <a:ea typeface="Roboto"/>
                <a:cs typeface="Roboto"/>
                <a:sym typeface="Roboto"/>
              </a:defRPr>
            </a:lvl6pPr>
            <a:lvl7pPr marL="3200400" marR="0" lvl="6" indent="-228600" algn="l" rtl="0">
              <a:lnSpc>
                <a:spcPct val="100000"/>
              </a:lnSpc>
              <a:spcBef>
                <a:spcPts val="0"/>
              </a:spcBef>
              <a:spcAft>
                <a:spcPts val="0"/>
              </a:spcAft>
              <a:buClr>
                <a:srgbClr val="000000"/>
              </a:buClr>
              <a:buSzPts val="1100"/>
              <a:buFont typeface="Arial"/>
              <a:buNone/>
              <a:defRPr sz="600" b="0" i="0" u="none" strike="noStrike" cap="none">
                <a:solidFill>
                  <a:srgbClr val="D5D5D5"/>
                </a:solidFill>
                <a:latin typeface="Roboto"/>
                <a:ea typeface="Roboto"/>
                <a:cs typeface="Roboto"/>
                <a:sym typeface="Roboto"/>
              </a:defRPr>
            </a:lvl7pPr>
            <a:lvl8pPr marL="3657600" marR="0" lvl="7" indent="-228600" algn="l" rtl="0">
              <a:lnSpc>
                <a:spcPct val="100000"/>
              </a:lnSpc>
              <a:spcBef>
                <a:spcPts val="0"/>
              </a:spcBef>
              <a:spcAft>
                <a:spcPts val="0"/>
              </a:spcAft>
              <a:buClr>
                <a:srgbClr val="000000"/>
              </a:buClr>
              <a:buSzPts val="1100"/>
              <a:buFont typeface="Arial"/>
              <a:buNone/>
              <a:defRPr sz="600" b="0" i="0" u="none" strike="noStrike" cap="none">
                <a:solidFill>
                  <a:srgbClr val="D5D5D5"/>
                </a:solidFill>
                <a:latin typeface="Roboto"/>
                <a:ea typeface="Roboto"/>
                <a:cs typeface="Roboto"/>
                <a:sym typeface="Roboto"/>
              </a:defRPr>
            </a:lvl8pPr>
            <a:lvl9pPr marL="4114800" marR="0" lvl="8" indent="-228600" algn="l" rtl="0">
              <a:lnSpc>
                <a:spcPct val="100000"/>
              </a:lnSpc>
              <a:spcBef>
                <a:spcPts val="0"/>
              </a:spcBef>
              <a:spcAft>
                <a:spcPts val="0"/>
              </a:spcAft>
              <a:buClr>
                <a:srgbClr val="000000"/>
              </a:buClr>
              <a:buSzPts val="1100"/>
              <a:buFont typeface="Arial"/>
              <a:buNone/>
              <a:defRPr sz="600" b="0" i="0" u="none" strike="noStrike" cap="none">
                <a:solidFill>
                  <a:srgbClr val="D5D5D5"/>
                </a:solidFill>
                <a:latin typeface="Roboto"/>
                <a:ea typeface="Roboto"/>
                <a:cs typeface="Roboto"/>
                <a:sym typeface="Roboto"/>
              </a:defRPr>
            </a:lvl9pPr>
          </a:lstStyle>
          <a:p>
            <a:endParaRPr/>
          </a:p>
        </p:txBody>
      </p:sp>
      <p:grpSp>
        <p:nvGrpSpPr>
          <p:cNvPr id="387" name="Google Shape;387;p64"/>
          <p:cNvGrpSpPr/>
          <p:nvPr/>
        </p:nvGrpSpPr>
        <p:grpSpPr>
          <a:xfrm>
            <a:off x="8469122" y="4803781"/>
            <a:ext cx="420491" cy="137010"/>
            <a:chOff x="0" y="0"/>
            <a:chExt cx="2077525" cy="676925"/>
          </a:xfrm>
        </p:grpSpPr>
        <p:sp>
          <p:nvSpPr>
            <p:cNvPr id="388" name="Google Shape;388;p64"/>
            <p:cNvSpPr/>
            <p:nvPr/>
          </p:nvSpPr>
          <p:spPr>
            <a:xfrm>
              <a:off x="0" y="0"/>
              <a:ext cx="511375" cy="524800"/>
            </a:xfrm>
            <a:custGeom>
              <a:avLst/>
              <a:gdLst/>
              <a:ahLst/>
              <a:cxnLst/>
              <a:rect l="l" t="t" r="r" b="b"/>
              <a:pathLst>
                <a:path w="20455" h="20992" extrusionOk="0">
                  <a:moveTo>
                    <a:pt x="10700" y="12450"/>
                  </a:moveTo>
                  <a:lnTo>
                    <a:pt x="10700" y="9583"/>
                  </a:lnTo>
                  <a:lnTo>
                    <a:pt x="20300" y="9583"/>
                  </a:lnTo>
                  <a:cubicBezTo>
                    <a:pt x="20398" y="10088"/>
                    <a:pt x="20455" y="10690"/>
                    <a:pt x="20455" y="11341"/>
                  </a:cubicBezTo>
                  <a:cubicBezTo>
                    <a:pt x="20455" y="13491"/>
                    <a:pt x="19866" y="16154"/>
                    <a:pt x="17972" y="18048"/>
                  </a:cubicBezTo>
                  <a:cubicBezTo>
                    <a:pt x="16129" y="19968"/>
                    <a:pt x="13773" y="20992"/>
                    <a:pt x="10650" y="20992"/>
                  </a:cubicBezTo>
                  <a:cubicBezTo>
                    <a:pt x="4864" y="20993"/>
                    <a:pt x="0" y="16282"/>
                    <a:pt x="0" y="10496"/>
                  </a:cubicBezTo>
                  <a:cubicBezTo>
                    <a:pt x="0" y="4710"/>
                    <a:pt x="4864" y="0"/>
                    <a:pt x="10650" y="0"/>
                  </a:cubicBezTo>
                  <a:cubicBezTo>
                    <a:pt x="13850" y="0"/>
                    <a:pt x="16129" y="1254"/>
                    <a:pt x="17844" y="2893"/>
                  </a:cubicBezTo>
                  <a:lnTo>
                    <a:pt x="15822" y="4915"/>
                  </a:lnTo>
                  <a:cubicBezTo>
                    <a:pt x="14593" y="3763"/>
                    <a:pt x="12929" y="2867"/>
                    <a:pt x="10651" y="2867"/>
                  </a:cubicBezTo>
                  <a:cubicBezTo>
                    <a:pt x="6427" y="2867"/>
                    <a:pt x="3124" y="6272"/>
                    <a:pt x="3124" y="10496"/>
                  </a:cubicBezTo>
                  <a:cubicBezTo>
                    <a:pt x="3124" y="14720"/>
                    <a:pt x="6427" y="18125"/>
                    <a:pt x="10651" y="18125"/>
                  </a:cubicBezTo>
                  <a:cubicBezTo>
                    <a:pt x="13390" y="18125"/>
                    <a:pt x="14952" y="17024"/>
                    <a:pt x="15950" y="16026"/>
                  </a:cubicBezTo>
                  <a:cubicBezTo>
                    <a:pt x="16764" y="15213"/>
                    <a:pt x="17299" y="14046"/>
                    <a:pt x="17507" y="12450"/>
                  </a:cubicBezTo>
                  <a:lnTo>
                    <a:pt x="10700" y="12450"/>
                  </a:ln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389" name="Google Shape;389;p64"/>
            <p:cNvSpPr/>
            <p:nvPr/>
          </p:nvSpPr>
          <p:spPr>
            <a:xfrm>
              <a:off x="540400" y="187300"/>
              <a:ext cx="339200" cy="337950"/>
            </a:xfrm>
            <a:custGeom>
              <a:avLst/>
              <a:gdLst/>
              <a:ahLst/>
              <a:cxnLst/>
              <a:rect l="l" t="t" r="r" b="b"/>
              <a:pathLst>
                <a:path w="13568" h="13518" extrusionOk="0">
                  <a:moveTo>
                    <a:pt x="13568" y="6759"/>
                  </a:moveTo>
                  <a:cubicBezTo>
                    <a:pt x="13568" y="10650"/>
                    <a:pt x="10522" y="13518"/>
                    <a:pt x="6784" y="13518"/>
                  </a:cubicBezTo>
                  <a:cubicBezTo>
                    <a:pt x="3046" y="13518"/>
                    <a:pt x="0" y="10651"/>
                    <a:pt x="0" y="6759"/>
                  </a:cubicBezTo>
                  <a:cubicBezTo>
                    <a:pt x="0" y="2842"/>
                    <a:pt x="3046" y="0"/>
                    <a:pt x="6784" y="0"/>
                  </a:cubicBezTo>
                  <a:cubicBezTo>
                    <a:pt x="10522" y="0"/>
                    <a:pt x="13568" y="2842"/>
                    <a:pt x="13568" y="6759"/>
                  </a:cubicBezTo>
                  <a:close/>
                  <a:moveTo>
                    <a:pt x="10599" y="6759"/>
                  </a:moveTo>
                  <a:cubicBezTo>
                    <a:pt x="10599" y="4327"/>
                    <a:pt x="8833" y="2663"/>
                    <a:pt x="6785" y="2663"/>
                  </a:cubicBezTo>
                  <a:cubicBezTo>
                    <a:pt x="4737" y="2663"/>
                    <a:pt x="2970" y="4327"/>
                    <a:pt x="2970" y="6759"/>
                  </a:cubicBezTo>
                  <a:cubicBezTo>
                    <a:pt x="2970" y="9165"/>
                    <a:pt x="4736" y="10855"/>
                    <a:pt x="6785" y="10855"/>
                  </a:cubicBezTo>
                  <a:cubicBezTo>
                    <a:pt x="8832" y="10855"/>
                    <a:pt x="10599" y="9165"/>
                    <a:pt x="10599" y="6759"/>
                  </a:cubicBez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390" name="Google Shape;390;p64"/>
            <p:cNvSpPr/>
            <p:nvPr/>
          </p:nvSpPr>
          <p:spPr>
            <a:xfrm>
              <a:off x="910400" y="187300"/>
              <a:ext cx="339200" cy="337950"/>
            </a:xfrm>
            <a:custGeom>
              <a:avLst/>
              <a:gdLst/>
              <a:ahLst/>
              <a:cxnLst/>
              <a:rect l="l" t="t" r="r" b="b"/>
              <a:pathLst>
                <a:path w="13568" h="13518" extrusionOk="0">
                  <a:moveTo>
                    <a:pt x="13568" y="6759"/>
                  </a:moveTo>
                  <a:cubicBezTo>
                    <a:pt x="13568" y="10650"/>
                    <a:pt x="10522" y="13518"/>
                    <a:pt x="6784" y="13518"/>
                  </a:cubicBezTo>
                  <a:cubicBezTo>
                    <a:pt x="3046" y="13518"/>
                    <a:pt x="0" y="10651"/>
                    <a:pt x="0" y="6759"/>
                  </a:cubicBezTo>
                  <a:cubicBezTo>
                    <a:pt x="0" y="2842"/>
                    <a:pt x="3046" y="0"/>
                    <a:pt x="6784" y="0"/>
                  </a:cubicBezTo>
                  <a:cubicBezTo>
                    <a:pt x="10522" y="0"/>
                    <a:pt x="13568" y="2842"/>
                    <a:pt x="13568" y="6759"/>
                  </a:cubicBezTo>
                  <a:close/>
                  <a:moveTo>
                    <a:pt x="10599" y="6759"/>
                  </a:moveTo>
                  <a:cubicBezTo>
                    <a:pt x="10599" y="4327"/>
                    <a:pt x="8833" y="2663"/>
                    <a:pt x="6785" y="2663"/>
                  </a:cubicBezTo>
                  <a:cubicBezTo>
                    <a:pt x="4737" y="2663"/>
                    <a:pt x="2970" y="4327"/>
                    <a:pt x="2970" y="6759"/>
                  </a:cubicBezTo>
                  <a:cubicBezTo>
                    <a:pt x="2970" y="9165"/>
                    <a:pt x="4736" y="10855"/>
                    <a:pt x="6785" y="10855"/>
                  </a:cubicBezTo>
                  <a:cubicBezTo>
                    <a:pt x="8832" y="10855"/>
                    <a:pt x="10599" y="9165"/>
                    <a:pt x="10599" y="6759"/>
                  </a:cubicBez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391" name="Google Shape;391;p64"/>
            <p:cNvSpPr/>
            <p:nvPr/>
          </p:nvSpPr>
          <p:spPr>
            <a:xfrm>
              <a:off x="1280400" y="187325"/>
              <a:ext cx="323850" cy="489600"/>
            </a:xfrm>
            <a:custGeom>
              <a:avLst/>
              <a:gdLst/>
              <a:ahLst/>
              <a:cxnLst/>
              <a:rect l="l" t="t" r="r" b="b"/>
              <a:pathLst>
                <a:path w="12954" h="19584" extrusionOk="0">
                  <a:moveTo>
                    <a:pt x="12954" y="409"/>
                  </a:moveTo>
                  <a:lnTo>
                    <a:pt x="12954" y="12544"/>
                  </a:lnTo>
                  <a:cubicBezTo>
                    <a:pt x="12954" y="17536"/>
                    <a:pt x="10010" y="19584"/>
                    <a:pt x="6528" y="19584"/>
                  </a:cubicBezTo>
                  <a:cubicBezTo>
                    <a:pt x="3251" y="19584"/>
                    <a:pt x="1280" y="17382"/>
                    <a:pt x="537" y="15590"/>
                  </a:cubicBezTo>
                  <a:lnTo>
                    <a:pt x="3123" y="14515"/>
                  </a:lnTo>
                  <a:cubicBezTo>
                    <a:pt x="3584" y="15616"/>
                    <a:pt x="4710" y="16922"/>
                    <a:pt x="6528" y="16922"/>
                  </a:cubicBezTo>
                  <a:cubicBezTo>
                    <a:pt x="8755" y="16922"/>
                    <a:pt x="10138" y="15539"/>
                    <a:pt x="10138" y="12954"/>
                  </a:cubicBezTo>
                  <a:lnTo>
                    <a:pt x="10138" y="11981"/>
                  </a:lnTo>
                  <a:lnTo>
                    <a:pt x="10036" y="11981"/>
                  </a:lnTo>
                  <a:cubicBezTo>
                    <a:pt x="9370" y="12800"/>
                    <a:pt x="8090" y="13517"/>
                    <a:pt x="6477" y="13517"/>
                  </a:cubicBezTo>
                  <a:cubicBezTo>
                    <a:pt x="3098" y="13517"/>
                    <a:pt x="0" y="10573"/>
                    <a:pt x="0" y="6784"/>
                  </a:cubicBezTo>
                  <a:cubicBezTo>
                    <a:pt x="0" y="2969"/>
                    <a:pt x="3098" y="0"/>
                    <a:pt x="6477" y="0"/>
                  </a:cubicBezTo>
                  <a:cubicBezTo>
                    <a:pt x="8090" y="0"/>
                    <a:pt x="9370" y="717"/>
                    <a:pt x="10036" y="1511"/>
                  </a:cubicBezTo>
                  <a:lnTo>
                    <a:pt x="10138" y="1511"/>
                  </a:lnTo>
                  <a:lnTo>
                    <a:pt x="10138" y="409"/>
                  </a:lnTo>
                  <a:lnTo>
                    <a:pt x="12954" y="409"/>
                  </a:lnTo>
                  <a:close/>
                  <a:moveTo>
                    <a:pt x="10343" y="6784"/>
                  </a:moveTo>
                  <a:cubicBezTo>
                    <a:pt x="10343" y="4403"/>
                    <a:pt x="8756" y="2662"/>
                    <a:pt x="6733" y="2662"/>
                  </a:cubicBezTo>
                  <a:cubicBezTo>
                    <a:pt x="4685" y="2662"/>
                    <a:pt x="2970" y="4403"/>
                    <a:pt x="2970" y="6784"/>
                  </a:cubicBezTo>
                  <a:cubicBezTo>
                    <a:pt x="2970" y="9139"/>
                    <a:pt x="4685" y="10855"/>
                    <a:pt x="6733" y="10855"/>
                  </a:cubicBezTo>
                  <a:cubicBezTo>
                    <a:pt x="8755" y="10854"/>
                    <a:pt x="10343" y="9139"/>
                    <a:pt x="10343" y="6784"/>
                  </a:cubicBez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392" name="Google Shape;392;p64"/>
            <p:cNvSpPr/>
            <p:nvPr/>
          </p:nvSpPr>
          <p:spPr>
            <a:xfrm>
              <a:off x="1655750" y="20000"/>
              <a:ext cx="74250" cy="495000"/>
            </a:xfrm>
            <a:custGeom>
              <a:avLst/>
              <a:gdLst/>
              <a:ahLst/>
              <a:cxnLst/>
              <a:rect l="l" t="t" r="r" b="b"/>
              <a:pathLst>
                <a:path w="2970" h="19800" extrusionOk="0">
                  <a:moveTo>
                    <a:pt x="2970" y="0"/>
                  </a:moveTo>
                  <a:lnTo>
                    <a:pt x="2970" y="19800"/>
                  </a:lnTo>
                  <a:lnTo>
                    <a:pt x="0" y="19800"/>
                  </a:lnTo>
                  <a:lnTo>
                    <a:pt x="0" y="0"/>
                  </a:lnTo>
                  <a:lnTo>
                    <a:pt x="2970" y="0"/>
                  </a:ln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393" name="Google Shape;393;p64"/>
            <p:cNvSpPr/>
            <p:nvPr/>
          </p:nvSpPr>
          <p:spPr>
            <a:xfrm>
              <a:off x="1765825" y="187275"/>
              <a:ext cx="311700" cy="337950"/>
            </a:xfrm>
            <a:custGeom>
              <a:avLst/>
              <a:gdLst/>
              <a:ahLst/>
              <a:cxnLst/>
              <a:rect l="l" t="t" r="r" b="b"/>
              <a:pathLst>
                <a:path w="12468" h="13518" extrusionOk="0">
                  <a:moveTo>
                    <a:pt x="10035" y="8987"/>
                  </a:moveTo>
                  <a:lnTo>
                    <a:pt x="12339" y="10523"/>
                  </a:lnTo>
                  <a:cubicBezTo>
                    <a:pt x="11596" y="11624"/>
                    <a:pt x="9804" y="13518"/>
                    <a:pt x="6707" y="13518"/>
                  </a:cubicBezTo>
                  <a:cubicBezTo>
                    <a:pt x="2867" y="13518"/>
                    <a:pt x="0" y="10548"/>
                    <a:pt x="0" y="6759"/>
                  </a:cubicBezTo>
                  <a:cubicBezTo>
                    <a:pt x="0" y="2739"/>
                    <a:pt x="2893" y="0"/>
                    <a:pt x="6375" y="0"/>
                  </a:cubicBezTo>
                  <a:cubicBezTo>
                    <a:pt x="9882" y="0"/>
                    <a:pt x="11598" y="2791"/>
                    <a:pt x="12161" y="4301"/>
                  </a:cubicBezTo>
                  <a:lnTo>
                    <a:pt x="12468" y="5069"/>
                  </a:lnTo>
                  <a:lnTo>
                    <a:pt x="3431" y="8807"/>
                  </a:lnTo>
                  <a:cubicBezTo>
                    <a:pt x="4122" y="10164"/>
                    <a:pt x="5198" y="10855"/>
                    <a:pt x="6708" y="10855"/>
                  </a:cubicBezTo>
                  <a:cubicBezTo>
                    <a:pt x="8217" y="10856"/>
                    <a:pt x="9267" y="10114"/>
                    <a:pt x="10035" y="8987"/>
                  </a:cubicBezTo>
                  <a:close/>
                  <a:moveTo>
                    <a:pt x="2943" y="6555"/>
                  </a:moveTo>
                  <a:lnTo>
                    <a:pt x="8985" y="4046"/>
                  </a:lnTo>
                  <a:cubicBezTo>
                    <a:pt x="8652" y="3201"/>
                    <a:pt x="7654" y="2612"/>
                    <a:pt x="6476" y="2612"/>
                  </a:cubicBezTo>
                  <a:cubicBezTo>
                    <a:pt x="4966" y="2613"/>
                    <a:pt x="2867" y="3944"/>
                    <a:pt x="2943" y="6555"/>
                  </a:cubicBez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gr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Half Color Grey - Core Green">
  <p:cSld name="TITLE_2_1_1_2_1">
    <p:spTree>
      <p:nvGrpSpPr>
        <p:cNvPr id="1" name="Shape 394"/>
        <p:cNvGrpSpPr/>
        <p:nvPr/>
      </p:nvGrpSpPr>
      <p:grpSpPr>
        <a:xfrm>
          <a:off x="0" y="0"/>
          <a:ext cx="0" cy="0"/>
          <a:chOff x="0" y="0"/>
          <a:chExt cx="0" cy="0"/>
        </a:xfrm>
      </p:grpSpPr>
      <p:sp>
        <p:nvSpPr>
          <p:cNvPr id="395" name="Google Shape;395;p65"/>
          <p:cNvSpPr/>
          <p:nvPr/>
        </p:nvSpPr>
        <p:spPr>
          <a:xfrm>
            <a:off x="4554300" y="0"/>
            <a:ext cx="4589700" cy="5143500"/>
          </a:xfrm>
          <a:prstGeom prst="rect">
            <a:avLst/>
          </a:prstGeom>
          <a:solidFill>
            <a:srgbClr val="F1F3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6" name="Google Shape;396;p65"/>
          <p:cNvSpPr txBox="1"/>
          <p:nvPr/>
        </p:nvSpPr>
        <p:spPr>
          <a:xfrm>
            <a:off x="7934700" y="218775"/>
            <a:ext cx="1209300" cy="30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BDC1C6"/>
                </a:solidFill>
                <a:latin typeface="Roboto"/>
                <a:ea typeface="Roboto"/>
                <a:cs typeface="Roboto"/>
                <a:sym typeface="Roboto"/>
              </a:rPr>
              <a:t>Proprietary + Confidential</a:t>
            </a:r>
            <a:endParaRPr sz="600" b="0" i="0" u="none" strike="noStrike" cap="none">
              <a:solidFill>
                <a:srgbClr val="BDC1C6"/>
              </a:solidFill>
              <a:latin typeface="Roboto"/>
              <a:ea typeface="Roboto"/>
              <a:cs typeface="Roboto"/>
              <a:sym typeface="Roboto"/>
            </a:endParaRPr>
          </a:p>
        </p:txBody>
      </p:sp>
      <p:sp>
        <p:nvSpPr>
          <p:cNvPr id="397" name="Google Shape;397;p65"/>
          <p:cNvSpPr/>
          <p:nvPr/>
        </p:nvSpPr>
        <p:spPr>
          <a:xfrm>
            <a:off x="-22468" y="235365"/>
            <a:ext cx="57900" cy="4672800"/>
          </a:xfrm>
          <a:prstGeom prst="rect">
            <a:avLst/>
          </a:prstGeom>
          <a:solidFill>
            <a:srgbClr val="34A853"/>
          </a:solidFill>
          <a:ln>
            <a:noFill/>
          </a:ln>
        </p:spPr>
        <p:txBody>
          <a:bodyPr spcFirstLastPara="1" wrap="square" lIns="19050" tIns="19050" rIns="19050" bIns="19050" anchor="ctr" anchorCtr="0">
            <a:noAutofit/>
          </a:bodyPr>
          <a:lstStyle/>
          <a:p>
            <a:pPr marL="0" marR="0" lvl="0" indent="0" algn="ctr" rtl="0">
              <a:lnSpc>
                <a:spcPct val="100000"/>
              </a:lnSpc>
              <a:spcBef>
                <a:spcPts val="0"/>
              </a:spcBef>
              <a:spcAft>
                <a:spcPts val="0"/>
              </a:spcAft>
              <a:buClr>
                <a:srgbClr val="519BF7"/>
              </a:buClr>
              <a:buSzPts val="1200"/>
              <a:buFont typeface="Helvetica Neue Light"/>
              <a:buNone/>
            </a:pPr>
            <a:endParaRPr sz="1200" b="0" i="0" u="none" strike="noStrike" cap="none">
              <a:solidFill>
                <a:srgbClr val="1D8E3E"/>
              </a:solidFill>
              <a:latin typeface="Helvetica Neue Light"/>
              <a:ea typeface="Helvetica Neue Light"/>
              <a:cs typeface="Helvetica Neue Light"/>
              <a:sym typeface="Helvetica Neue Light"/>
            </a:endParaRPr>
          </a:p>
        </p:txBody>
      </p:sp>
      <p:sp>
        <p:nvSpPr>
          <p:cNvPr id="398" name="Google Shape;398;p65"/>
          <p:cNvSpPr txBox="1">
            <a:spLocks noGrp="1"/>
          </p:cNvSpPr>
          <p:nvPr>
            <p:ph type="body" idx="1"/>
          </p:nvPr>
        </p:nvSpPr>
        <p:spPr>
          <a:xfrm>
            <a:off x="344501" y="2175900"/>
            <a:ext cx="2976600" cy="2046300"/>
          </a:xfrm>
          <a:prstGeom prst="rect">
            <a:avLst/>
          </a:prstGeom>
          <a:noFill/>
          <a:ln>
            <a:noFill/>
          </a:ln>
        </p:spPr>
        <p:txBody>
          <a:bodyPr spcFirstLastPara="1" wrap="square" lIns="91425" tIns="91425" rIns="91425" bIns="91425" anchor="t" anchorCtr="0">
            <a:noAutofit/>
          </a:bodyPr>
          <a:lstStyle>
            <a:lvl1pPr marL="457200" marR="0" lvl="0" indent="-285750" algn="l" rtl="0">
              <a:lnSpc>
                <a:spcPct val="260000"/>
              </a:lnSpc>
              <a:spcBef>
                <a:spcPts val="0"/>
              </a:spcBef>
              <a:spcAft>
                <a:spcPts val="0"/>
              </a:spcAft>
              <a:buClr>
                <a:srgbClr val="80868B"/>
              </a:buClr>
              <a:buSzPts val="900"/>
              <a:buFont typeface="Roboto"/>
              <a:buChar char="●"/>
              <a:defRPr sz="1100" b="0" i="0" u="none" strike="noStrike" cap="none">
                <a:solidFill>
                  <a:srgbClr val="5F6368"/>
                </a:solidFill>
                <a:latin typeface="Roboto"/>
                <a:ea typeface="Roboto"/>
                <a:cs typeface="Roboto"/>
                <a:sym typeface="Roboto"/>
              </a:defRPr>
            </a:lvl1pPr>
            <a:lvl2pPr marL="914400" marR="0" lvl="1" indent="-285750" algn="l" rtl="0">
              <a:lnSpc>
                <a:spcPct val="260000"/>
              </a:lnSpc>
              <a:spcBef>
                <a:spcPts val="0"/>
              </a:spcBef>
              <a:spcAft>
                <a:spcPts val="0"/>
              </a:spcAft>
              <a:buClr>
                <a:srgbClr val="80868B"/>
              </a:buClr>
              <a:buSzPts val="900"/>
              <a:buFont typeface="Roboto"/>
              <a:buChar char="○"/>
              <a:defRPr sz="1100" b="0" i="0" u="none" strike="noStrike" cap="none">
                <a:solidFill>
                  <a:srgbClr val="5F6368"/>
                </a:solidFill>
                <a:latin typeface="Roboto"/>
                <a:ea typeface="Roboto"/>
                <a:cs typeface="Roboto"/>
                <a:sym typeface="Roboto"/>
              </a:defRPr>
            </a:lvl2pPr>
            <a:lvl3pPr marL="1371600" marR="0" lvl="2" indent="-298450" algn="l" rtl="0">
              <a:lnSpc>
                <a:spcPct val="260000"/>
              </a:lnSpc>
              <a:spcBef>
                <a:spcPts val="0"/>
              </a:spcBef>
              <a:spcAft>
                <a:spcPts val="0"/>
              </a:spcAft>
              <a:buClr>
                <a:srgbClr val="5F6368"/>
              </a:buClr>
              <a:buSzPts val="1100"/>
              <a:buFont typeface="Roboto"/>
              <a:buChar char="■"/>
              <a:defRPr sz="1100" b="0" i="0" u="none" strike="noStrike" cap="none">
                <a:solidFill>
                  <a:srgbClr val="5F6368"/>
                </a:solidFill>
                <a:latin typeface="Roboto"/>
                <a:ea typeface="Roboto"/>
                <a:cs typeface="Roboto"/>
                <a:sym typeface="Roboto"/>
              </a:defRPr>
            </a:lvl3pPr>
            <a:lvl4pPr marL="1828800" marR="0" lvl="3" indent="-298450" algn="l" rtl="0">
              <a:lnSpc>
                <a:spcPct val="260000"/>
              </a:lnSpc>
              <a:spcBef>
                <a:spcPts val="0"/>
              </a:spcBef>
              <a:spcAft>
                <a:spcPts val="0"/>
              </a:spcAft>
              <a:buClr>
                <a:srgbClr val="5F6368"/>
              </a:buClr>
              <a:buSzPts val="1100"/>
              <a:buFont typeface="Roboto"/>
              <a:buChar char="●"/>
              <a:defRPr sz="1100" b="0" i="0" u="none" strike="noStrike" cap="none">
                <a:solidFill>
                  <a:srgbClr val="5F6368"/>
                </a:solidFill>
                <a:latin typeface="Roboto"/>
                <a:ea typeface="Roboto"/>
                <a:cs typeface="Roboto"/>
                <a:sym typeface="Roboto"/>
              </a:defRPr>
            </a:lvl4pPr>
            <a:lvl5pPr marL="2286000" marR="0" lvl="4" indent="-298450" algn="l" rtl="0">
              <a:lnSpc>
                <a:spcPct val="260000"/>
              </a:lnSpc>
              <a:spcBef>
                <a:spcPts val="0"/>
              </a:spcBef>
              <a:spcAft>
                <a:spcPts val="0"/>
              </a:spcAft>
              <a:buClr>
                <a:srgbClr val="5F6368"/>
              </a:buClr>
              <a:buSzPts val="1100"/>
              <a:buFont typeface="Roboto"/>
              <a:buChar char="○"/>
              <a:defRPr sz="1100" b="0" i="0" u="none" strike="noStrike" cap="none">
                <a:solidFill>
                  <a:srgbClr val="5F6368"/>
                </a:solidFill>
                <a:latin typeface="Roboto"/>
                <a:ea typeface="Roboto"/>
                <a:cs typeface="Roboto"/>
                <a:sym typeface="Roboto"/>
              </a:defRPr>
            </a:lvl5pPr>
            <a:lvl6pPr marL="2743200" marR="0" lvl="5" indent="-298450" algn="l" rtl="0">
              <a:lnSpc>
                <a:spcPct val="260000"/>
              </a:lnSpc>
              <a:spcBef>
                <a:spcPts val="0"/>
              </a:spcBef>
              <a:spcAft>
                <a:spcPts val="0"/>
              </a:spcAft>
              <a:buClr>
                <a:srgbClr val="5F6368"/>
              </a:buClr>
              <a:buSzPts val="1100"/>
              <a:buFont typeface="Roboto"/>
              <a:buChar char="■"/>
              <a:defRPr sz="1100" b="0" i="0" u="none" strike="noStrike" cap="none">
                <a:solidFill>
                  <a:srgbClr val="5F6368"/>
                </a:solidFill>
                <a:latin typeface="Roboto"/>
                <a:ea typeface="Roboto"/>
                <a:cs typeface="Roboto"/>
                <a:sym typeface="Roboto"/>
              </a:defRPr>
            </a:lvl6pPr>
            <a:lvl7pPr marL="3200400" marR="0" lvl="6" indent="-298450" algn="l" rtl="0">
              <a:lnSpc>
                <a:spcPct val="260000"/>
              </a:lnSpc>
              <a:spcBef>
                <a:spcPts val="0"/>
              </a:spcBef>
              <a:spcAft>
                <a:spcPts val="0"/>
              </a:spcAft>
              <a:buClr>
                <a:srgbClr val="5F6368"/>
              </a:buClr>
              <a:buSzPts val="1100"/>
              <a:buFont typeface="Roboto"/>
              <a:buChar char="●"/>
              <a:defRPr sz="1100" b="0" i="0" u="none" strike="noStrike" cap="none">
                <a:solidFill>
                  <a:srgbClr val="5F6368"/>
                </a:solidFill>
                <a:latin typeface="Roboto"/>
                <a:ea typeface="Roboto"/>
                <a:cs typeface="Roboto"/>
                <a:sym typeface="Roboto"/>
              </a:defRPr>
            </a:lvl7pPr>
            <a:lvl8pPr marL="3657600" marR="0" lvl="7" indent="-298450" algn="l" rtl="0">
              <a:lnSpc>
                <a:spcPct val="260000"/>
              </a:lnSpc>
              <a:spcBef>
                <a:spcPts val="0"/>
              </a:spcBef>
              <a:spcAft>
                <a:spcPts val="0"/>
              </a:spcAft>
              <a:buClr>
                <a:srgbClr val="5F6368"/>
              </a:buClr>
              <a:buSzPts val="1100"/>
              <a:buFont typeface="Roboto"/>
              <a:buChar char="○"/>
              <a:defRPr sz="1100" b="0" i="0" u="none" strike="noStrike" cap="none">
                <a:solidFill>
                  <a:srgbClr val="5F6368"/>
                </a:solidFill>
                <a:latin typeface="Roboto"/>
                <a:ea typeface="Roboto"/>
                <a:cs typeface="Roboto"/>
                <a:sym typeface="Roboto"/>
              </a:defRPr>
            </a:lvl8pPr>
            <a:lvl9pPr marL="4114800" marR="0" lvl="8" indent="-298450" algn="l" rtl="0">
              <a:lnSpc>
                <a:spcPct val="260000"/>
              </a:lnSpc>
              <a:spcBef>
                <a:spcPts val="0"/>
              </a:spcBef>
              <a:spcAft>
                <a:spcPts val="0"/>
              </a:spcAft>
              <a:buClr>
                <a:srgbClr val="5F6368"/>
              </a:buClr>
              <a:buSzPts val="1100"/>
              <a:buFont typeface="Roboto"/>
              <a:buChar char="■"/>
              <a:defRPr sz="1100" b="0" i="0" u="none" strike="noStrike" cap="none">
                <a:solidFill>
                  <a:srgbClr val="5F6368"/>
                </a:solidFill>
                <a:latin typeface="Roboto"/>
                <a:ea typeface="Roboto"/>
                <a:cs typeface="Roboto"/>
                <a:sym typeface="Roboto"/>
              </a:defRPr>
            </a:lvl9pPr>
          </a:lstStyle>
          <a:p>
            <a:endParaRPr/>
          </a:p>
        </p:txBody>
      </p:sp>
      <p:sp>
        <p:nvSpPr>
          <p:cNvPr id="399" name="Google Shape;399;p65"/>
          <p:cNvSpPr txBox="1">
            <a:spLocks noGrp="1"/>
          </p:cNvSpPr>
          <p:nvPr>
            <p:ph type="title"/>
          </p:nvPr>
        </p:nvSpPr>
        <p:spPr>
          <a:xfrm>
            <a:off x="344501" y="1365900"/>
            <a:ext cx="3864600" cy="414300"/>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0"/>
              </a:spcBef>
              <a:spcAft>
                <a:spcPts val="0"/>
              </a:spcAft>
              <a:buClr>
                <a:schemeClr val="dk1"/>
              </a:buClr>
              <a:buSzPts val="1100"/>
              <a:buFont typeface="Arial"/>
              <a:buNone/>
              <a:defRPr sz="2400" b="0" i="0" u="none" strike="noStrike" cap="none">
                <a:solidFill>
                  <a:srgbClr val="3C4043"/>
                </a:solidFill>
                <a:latin typeface="Google Sans"/>
                <a:ea typeface="Google Sans"/>
                <a:cs typeface="Google Sans"/>
                <a:sym typeface="Google Sans"/>
              </a:defRPr>
            </a:lvl1pPr>
            <a:lvl2pPr marR="0" lvl="1"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2pPr>
            <a:lvl3pPr marR="0" lvl="2"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3pPr>
            <a:lvl4pPr marR="0" lvl="3"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4pPr>
            <a:lvl5pPr marR="0" lvl="4"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5pPr>
            <a:lvl6pPr marR="0" lvl="5"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6pPr>
            <a:lvl7pPr marR="0" lvl="6"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7pPr>
            <a:lvl8pPr marR="0" lvl="7"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8pPr>
            <a:lvl9pPr marR="0" lvl="8"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400" name="Google Shape;400;p65"/>
          <p:cNvSpPr txBox="1">
            <a:spLocks noGrp="1"/>
          </p:cNvSpPr>
          <p:nvPr>
            <p:ph type="body" idx="2"/>
          </p:nvPr>
        </p:nvSpPr>
        <p:spPr>
          <a:xfrm>
            <a:off x="344501" y="4743625"/>
            <a:ext cx="4345800" cy="375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100"/>
              <a:buFont typeface="Arial"/>
              <a:buNone/>
              <a:defRPr sz="600" b="0" i="0" u="none" strike="noStrike" cap="none">
                <a:solidFill>
                  <a:srgbClr val="D5D5D5"/>
                </a:solidFill>
                <a:latin typeface="Roboto"/>
                <a:ea typeface="Roboto"/>
                <a:cs typeface="Roboto"/>
                <a:sym typeface="Roboto"/>
              </a:defRPr>
            </a:lvl1pPr>
            <a:lvl2pPr marL="914400" marR="0" lvl="1" indent="-228600" algn="l" rtl="0">
              <a:lnSpc>
                <a:spcPct val="100000"/>
              </a:lnSpc>
              <a:spcBef>
                <a:spcPts val="0"/>
              </a:spcBef>
              <a:spcAft>
                <a:spcPts val="0"/>
              </a:spcAft>
              <a:buClr>
                <a:srgbClr val="000000"/>
              </a:buClr>
              <a:buSzPts val="1100"/>
              <a:buFont typeface="Arial"/>
              <a:buNone/>
              <a:defRPr sz="600" b="0" i="0" u="none" strike="noStrike" cap="none">
                <a:solidFill>
                  <a:srgbClr val="D5D5D5"/>
                </a:solidFill>
                <a:latin typeface="Roboto"/>
                <a:ea typeface="Roboto"/>
                <a:cs typeface="Roboto"/>
                <a:sym typeface="Roboto"/>
              </a:defRPr>
            </a:lvl2pPr>
            <a:lvl3pPr marL="1371600" marR="0" lvl="2" indent="-228600" algn="l" rtl="0">
              <a:lnSpc>
                <a:spcPct val="100000"/>
              </a:lnSpc>
              <a:spcBef>
                <a:spcPts val="0"/>
              </a:spcBef>
              <a:spcAft>
                <a:spcPts val="0"/>
              </a:spcAft>
              <a:buClr>
                <a:srgbClr val="000000"/>
              </a:buClr>
              <a:buSzPts val="1100"/>
              <a:buFont typeface="Arial"/>
              <a:buNone/>
              <a:defRPr sz="600" b="0" i="0" u="none" strike="noStrike" cap="none">
                <a:solidFill>
                  <a:srgbClr val="D5D5D5"/>
                </a:solidFill>
                <a:latin typeface="Roboto"/>
                <a:ea typeface="Roboto"/>
                <a:cs typeface="Roboto"/>
                <a:sym typeface="Roboto"/>
              </a:defRPr>
            </a:lvl3pPr>
            <a:lvl4pPr marL="1828800" marR="0" lvl="3" indent="-228600" algn="l" rtl="0">
              <a:lnSpc>
                <a:spcPct val="100000"/>
              </a:lnSpc>
              <a:spcBef>
                <a:spcPts val="0"/>
              </a:spcBef>
              <a:spcAft>
                <a:spcPts val="0"/>
              </a:spcAft>
              <a:buClr>
                <a:srgbClr val="000000"/>
              </a:buClr>
              <a:buSzPts val="1100"/>
              <a:buFont typeface="Arial"/>
              <a:buNone/>
              <a:defRPr sz="600" b="0" i="0" u="none" strike="noStrike" cap="none">
                <a:solidFill>
                  <a:srgbClr val="D5D5D5"/>
                </a:solidFill>
                <a:latin typeface="Roboto"/>
                <a:ea typeface="Roboto"/>
                <a:cs typeface="Roboto"/>
                <a:sym typeface="Roboto"/>
              </a:defRPr>
            </a:lvl4pPr>
            <a:lvl5pPr marL="2286000" marR="0" lvl="4" indent="-228600" algn="l" rtl="0">
              <a:lnSpc>
                <a:spcPct val="100000"/>
              </a:lnSpc>
              <a:spcBef>
                <a:spcPts val="0"/>
              </a:spcBef>
              <a:spcAft>
                <a:spcPts val="0"/>
              </a:spcAft>
              <a:buClr>
                <a:srgbClr val="000000"/>
              </a:buClr>
              <a:buSzPts val="1100"/>
              <a:buFont typeface="Arial"/>
              <a:buNone/>
              <a:defRPr sz="600" b="0" i="0" u="none" strike="noStrike" cap="none">
                <a:solidFill>
                  <a:srgbClr val="D5D5D5"/>
                </a:solidFill>
                <a:latin typeface="Roboto"/>
                <a:ea typeface="Roboto"/>
                <a:cs typeface="Roboto"/>
                <a:sym typeface="Roboto"/>
              </a:defRPr>
            </a:lvl5pPr>
            <a:lvl6pPr marL="2743200" marR="0" lvl="5" indent="-228600" algn="l" rtl="0">
              <a:lnSpc>
                <a:spcPct val="100000"/>
              </a:lnSpc>
              <a:spcBef>
                <a:spcPts val="0"/>
              </a:spcBef>
              <a:spcAft>
                <a:spcPts val="0"/>
              </a:spcAft>
              <a:buClr>
                <a:srgbClr val="000000"/>
              </a:buClr>
              <a:buSzPts val="1100"/>
              <a:buFont typeface="Arial"/>
              <a:buNone/>
              <a:defRPr sz="600" b="0" i="0" u="none" strike="noStrike" cap="none">
                <a:solidFill>
                  <a:srgbClr val="D5D5D5"/>
                </a:solidFill>
                <a:latin typeface="Roboto"/>
                <a:ea typeface="Roboto"/>
                <a:cs typeface="Roboto"/>
                <a:sym typeface="Roboto"/>
              </a:defRPr>
            </a:lvl6pPr>
            <a:lvl7pPr marL="3200400" marR="0" lvl="6" indent="-228600" algn="l" rtl="0">
              <a:lnSpc>
                <a:spcPct val="100000"/>
              </a:lnSpc>
              <a:spcBef>
                <a:spcPts val="0"/>
              </a:spcBef>
              <a:spcAft>
                <a:spcPts val="0"/>
              </a:spcAft>
              <a:buClr>
                <a:srgbClr val="000000"/>
              </a:buClr>
              <a:buSzPts val="1100"/>
              <a:buFont typeface="Arial"/>
              <a:buNone/>
              <a:defRPr sz="600" b="0" i="0" u="none" strike="noStrike" cap="none">
                <a:solidFill>
                  <a:srgbClr val="D5D5D5"/>
                </a:solidFill>
                <a:latin typeface="Roboto"/>
                <a:ea typeface="Roboto"/>
                <a:cs typeface="Roboto"/>
                <a:sym typeface="Roboto"/>
              </a:defRPr>
            </a:lvl7pPr>
            <a:lvl8pPr marL="3657600" marR="0" lvl="7" indent="-228600" algn="l" rtl="0">
              <a:lnSpc>
                <a:spcPct val="100000"/>
              </a:lnSpc>
              <a:spcBef>
                <a:spcPts val="0"/>
              </a:spcBef>
              <a:spcAft>
                <a:spcPts val="0"/>
              </a:spcAft>
              <a:buClr>
                <a:srgbClr val="000000"/>
              </a:buClr>
              <a:buSzPts val="1100"/>
              <a:buFont typeface="Arial"/>
              <a:buNone/>
              <a:defRPr sz="600" b="0" i="0" u="none" strike="noStrike" cap="none">
                <a:solidFill>
                  <a:srgbClr val="D5D5D5"/>
                </a:solidFill>
                <a:latin typeface="Roboto"/>
                <a:ea typeface="Roboto"/>
                <a:cs typeface="Roboto"/>
                <a:sym typeface="Roboto"/>
              </a:defRPr>
            </a:lvl8pPr>
            <a:lvl9pPr marL="4114800" marR="0" lvl="8" indent="-228600" algn="l" rtl="0">
              <a:lnSpc>
                <a:spcPct val="100000"/>
              </a:lnSpc>
              <a:spcBef>
                <a:spcPts val="0"/>
              </a:spcBef>
              <a:spcAft>
                <a:spcPts val="0"/>
              </a:spcAft>
              <a:buClr>
                <a:srgbClr val="000000"/>
              </a:buClr>
              <a:buSzPts val="1100"/>
              <a:buFont typeface="Arial"/>
              <a:buNone/>
              <a:defRPr sz="600" b="0" i="0" u="none" strike="noStrike" cap="none">
                <a:solidFill>
                  <a:srgbClr val="D5D5D5"/>
                </a:solidFill>
                <a:latin typeface="Roboto"/>
                <a:ea typeface="Roboto"/>
                <a:cs typeface="Roboto"/>
                <a:sym typeface="Roboto"/>
              </a:defRPr>
            </a:lvl9pPr>
          </a:lstStyle>
          <a:p>
            <a:endParaRPr/>
          </a:p>
        </p:txBody>
      </p:sp>
      <p:grpSp>
        <p:nvGrpSpPr>
          <p:cNvPr id="401" name="Google Shape;401;p65"/>
          <p:cNvGrpSpPr/>
          <p:nvPr/>
        </p:nvGrpSpPr>
        <p:grpSpPr>
          <a:xfrm>
            <a:off x="8469122" y="4803781"/>
            <a:ext cx="420491" cy="137010"/>
            <a:chOff x="0" y="0"/>
            <a:chExt cx="2077525" cy="676925"/>
          </a:xfrm>
        </p:grpSpPr>
        <p:sp>
          <p:nvSpPr>
            <p:cNvPr id="402" name="Google Shape;402;p65"/>
            <p:cNvSpPr/>
            <p:nvPr/>
          </p:nvSpPr>
          <p:spPr>
            <a:xfrm>
              <a:off x="0" y="0"/>
              <a:ext cx="511375" cy="524800"/>
            </a:xfrm>
            <a:custGeom>
              <a:avLst/>
              <a:gdLst/>
              <a:ahLst/>
              <a:cxnLst/>
              <a:rect l="l" t="t" r="r" b="b"/>
              <a:pathLst>
                <a:path w="20455" h="20992" extrusionOk="0">
                  <a:moveTo>
                    <a:pt x="10700" y="12450"/>
                  </a:moveTo>
                  <a:lnTo>
                    <a:pt x="10700" y="9583"/>
                  </a:lnTo>
                  <a:lnTo>
                    <a:pt x="20300" y="9583"/>
                  </a:lnTo>
                  <a:cubicBezTo>
                    <a:pt x="20398" y="10088"/>
                    <a:pt x="20455" y="10690"/>
                    <a:pt x="20455" y="11341"/>
                  </a:cubicBezTo>
                  <a:cubicBezTo>
                    <a:pt x="20455" y="13491"/>
                    <a:pt x="19866" y="16154"/>
                    <a:pt x="17972" y="18048"/>
                  </a:cubicBezTo>
                  <a:cubicBezTo>
                    <a:pt x="16129" y="19968"/>
                    <a:pt x="13773" y="20992"/>
                    <a:pt x="10650" y="20992"/>
                  </a:cubicBezTo>
                  <a:cubicBezTo>
                    <a:pt x="4864" y="20993"/>
                    <a:pt x="0" y="16282"/>
                    <a:pt x="0" y="10496"/>
                  </a:cubicBezTo>
                  <a:cubicBezTo>
                    <a:pt x="0" y="4710"/>
                    <a:pt x="4864" y="0"/>
                    <a:pt x="10650" y="0"/>
                  </a:cubicBezTo>
                  <a:cubicBezTo>
                    <a:pt x="13850" y="0"/>
                    <a:pt x="16129" y="1254"/>
                    <a:pt x="17844" y="2893"/>
                  </a:cubicBezTo>
                  <a:lnTo>
                    <a:pt x="15822" y="4915"/>
                  </a:lnTo>
                  <a:cubicBezTo>
                    <a:pt x="14593" y="3763"/>
                    <a:pt x="12929" y="2867"/>
                    <a:pt x="10651" y="2867"/>
                  </a:cubicBezTo>
                  <a:cubicBezTo>
                    <a:pt x="6427" y="2867"/>
                    <a:pt x="3124" y="6272"/>
                    <a:pt x="3124" y="10496"/>
                  </a:cubicBezTo>
                  <a:cubicBezTo>
                    <a:pt x="3124" y="14720"/>
                    <a:pt x="6427" y="18125"/>
                    <a:pt x="10651" y="18125"/>
                  </a:cubicBezTo>
                  <a:cubicBezTo>
                    <a:pt x="13390" y="18125"/>
                    <a:pt x="14952" y="17024"/>
                    <a:pt x="15950" y="16026"/>
                  </a:cubicBezTo>
                  <a:cubicBezTo>
                    <a:pt x="16764" y="15213"/>
                    <a:pt x="17299" y="14046"/>
                    <a:pt x="17507" y="12450"/>
                  </a:cubicBezTo>
                  <a:lnTo>
                    <a:pt x="10700" y="12450"/>
                  </a:ln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403" name="Google Shape;403;p65"/>
            <p:cNvSpPr/>
            <p:nvPr/>
          </p:nvSpPr>
          <p:spPr>
            <a:xfrm>
              <a:off x="540400" y="187300"/>
              <a:ext cx="339200" cy="337950"/>
            </a:xfrm>
            <a:custGeom>
              <a:avLst/>
              <a:gdLst/>
              <a:ahLst/>
              <a:cxnLst/>
              <a:rect l="l" t="t" r="r" b="b"/>
              <a:pathLst>
                <a:path w="13568" h="13518" extrusionOk="0">
                  <a:moveTo>
                    <a:pt x="13568" y="6759"/>
                  </a:moveTo>
                  <a:cubicBezTo>
                    <a:pt x="13568" y="10650"/>
                    <a:pt x="10522" y="13518"/>
                    <a:pt x="6784" y="13518"/>
                  </a:cubicBezTo>
                  <a:cubicBezTo>
                    <a:pt x="3046" y="13518"/>
                    <a:pt x="0" y="10651"/>
                    <a:pt x="0" y="6759"/>
                  </a:cubicBezTo>
                  <a:cubicBezTo>
                    <a:pt x="0" y="2842"/>
                    <a:pt x="3046" y="0"/>
                    <a:pt x="6784" y="0"/>
                  </a:cubicBezTo>
                  <a:cubicBezTo>
                    <a:pt x="10522" y="0"/>
                    <a:pt x="13568" y="2842"/>
                    <a:pt x="13568" y="6759"/>
                  </a:cubicBezTo>
                  <a:close/>
                  <a:moveTo>
                    <a:pt x="10599" y="6759"/>
                  </a:moveTo>
                  <a:cubicBezTo>
                    <a:pt x="10599" y="4327"/>
                    <a:pt x="8833" y="2663"/>
                    <a:pt x="6785" y="2663"/>
                  </a:cubicBezTo>
                  <a:cubicBezTo>
                    <a:pt x="4737" y="2663"/>
                    <a:pt x="2970" y="4327"/>
                    <a:pt x="2970" y="6759"/>
                  </a:cubicBezTo>
                  <a:cubicBezTo>
                    <a:pt x="2970" y="9165"/>
                    <a:pt x="4736" y="10855"/>
                    <a:pt x="6785" y="10855"/>
                  </a:cubicBezTo>
                  <a:cubicBezTo>
                    <a:pt x="8832" y="10855"/>
                    <a:pt x="10599" y="9165"/>
                    <a:pt x="10599" y="6759"/>
                  </a:cubicBez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404" name="Google Shape;404;p65"/>
            <p:cNvSpPr/>
            <p:nvPr/>
          </p:nvSpPr>
          <p:spPr>
            <a:xfrm>
              <a:off x="910400" y="187300"/>
              <a:ext cx="339200" cy="337950"/>
            </a:xfrm>
            <a:custGeom>
              <a:avLst/>
              <a:gdLst/>
              <a:ahLst/>
              <a:cxnLst/>
              <a:rect l="l" t="t" r="r" b="b"/>
              <a:pathLst>
                <a:path w="13568" h="13518" extrusionOk="0">
                  <a:moveTo>
                    <a:pt x="13568" y="6759"/>
                  </a:moveTo>
                  <a:cubicBezTo>
                    <a:pt x="13568" y="10650"/>
                    <a:pt x="10522" y="13518"/>
                    <a:pt x="6784" y="13518"/>
                  </a:cubicBezTo>
                  <a:cubicBezTo>
                    <a:pt x="3046" y="13518"/>
                    <a:pt x="0" y="10651"/>
                    <a:pt x="0" y="6759"/>
                  </a:cubicBezTo>
                  <a:cubicBezTo>
                    <a:pt x="0" y="2842"/>
                    <a:pt x="3046" y="0"/>
                    <a:pt x="6784" y="0"/>
                  </a:cubicBezTo>
                  <a:cubicBezTo>
                    <a:pt x="10522" y="0"/>
                    <a:pt x="13568" y="2842"/>
                    <a:pt x="13568" y="6759"/>
                  </a:cubicBezTo>
                  <a:close/>
                  <a:moveTo>
                    <a:pt x="10599" y="6759"/>
                  </a:moveTo>
                  <a:cubicBezTo>
                    <a:pt x="10599" y="4327"/>
                    <a:pt x="8833" y="2663"/>
                    <a:pt x="6785" y="2663"/>
                  </a:cubicBezTo>
                  <a:cubicBezTo>
                    <a:pt x="4737" y="2663"/>
                    <a:pt x="2970" y="4327"/>
                    <a:pt x="2970" y="6759"/>
                  </a:cubicBezTo>
                  <a:cubicBezTo>
                    <a:pt x="2970" y="9165"/>
                    <a:pt x="4736" y="10855"/>
                    <a:pt x="6785" y="10855"/>
                  </a:cubicBezTo>
                  <a:cubicBezTo>
                    <a:pt x="8832" y="10855"/>
                    <a:pt x="10599" y="9165"/>
                    <a:pt x="10599" y="6759"/>
                  </a:cubicBez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405" name="Google Shape;405;p65"/>
            <p:cNvSpPr/>
            <p:nvPr/>
          </p:nvSpPr>
          <p:spPr>
            <a:xfrm>
              <a:off x="1280400" y="187325"/>
              <a:ext cx="323850" cy="489600"/>
            </a:xfrm>
            <a:custGeom>
              <a:avLst/>
              <a:gdLst/>
              <a:ahLst/>
              <a:cxnLst/>
              <a:rect l="l" t="t" r="r" b="b"/>
              <a:pathLst>
                <a:path w="12954" h="19584" extrusionOk="0">
                  <a:moveTo>
                    <a:pt x="12954" y="409"/>
                  </a:moveTo>
                  <a:lnTo>
                    <a:pt x="12954" y="12544"/>
                  </a:lnTo>
                  <a:cubicBezTo>
                    <a:pt x="12954" y="17536"/>
                    <a:pt x="10010" y="19584"/>
                    <a:pt x="6528" y="19584"/>
                  </a:cubicBezTo>
                  <a:cubicBezTo>
                    <a:pt x="3251" y="19584"/>
                    <a:pt x="1280" y="17382"/>
                    <a:pt x="537" y="15590"/>
                  </a:cubicBezTo>
                  <a:lnTo>
                    <a:pt x="3123" y="14515"/>
                  </a:lnTo>
                  <a:cubicBezTo>
                    <a:pt x="3584" y="15616"/>
                    <a:pt x="4710" y="16922"/>
                    <a:pt x="6528" y="16922"/>
                  </a:cubicBezTo>
                  <a:cubicBezTo>
                    <a:pt x="8755" y="16922"/>
                    <a:pt x="10138" y="15539"/>
                    <a:pt x="10138" y="12954"/>
                  </a:cubicBezTo>
                  <a:lnTo>
                    <a:pt x="10138" y="11981"/>
                  </a:lnTo>
                  <a:lnTo>
                    <a:pt x="10036" y="11981"/>
                  </a:lnTo>
                  <a:cubicBezTo>
                    <a:pt x="9370" y="12800"/>
                    <a:pt x="8090" y="13517"/>
                    <a:pt x="6477" y="13517"/>
                  </a:cubicBezTo>
                  <a:cubicBezTo>
                    <a:pt x="3098" y="13517"/>
                    <a:pt x="0" y="10573"/>
                    <a:pt x="0" y="6784"/>
                  </a:cubicBezTo>
                  <a:cubicBezTo>
                    <a:pt x="0" y="2969"/>
                    <a:pt x="3098" y="0"/>
                    <a:pt x="6477" y="0"/>
                  </a:cubicBezTo>
                  <a:cubicBezTo>
                    <a:pt x="8090" y="0"/>
                    <a:pt x="9370" y="717"/>
                    <a:pt x="10036" y="1511"/>
                  </a:cubicBezTo>
                  <a:lnTo>
                    <a:pt x="10138" y="1511"/>
                  </a:lnTo>
                  <a:lnTo>
                    <a:pt x="10138" y="409"/>
                  </a:lnTo>
                  <a:lnTo>
                    <a:pt x="12954" y="409"/>
                  </a:lnTo>
                  <a:close/>
                  <a:moveTo>
                    <a:pt x="10343" y="6784"/>
                  </a:moveTo>
                  <a:cubicBezTo>
                    <a:pt x="10343" y="4403"/>
                    <a:pt x="8756" y="2662"/>
                    <a:pt x="6733" y="2662"/>
                  </a:cubicBezTo>
                  <a:cubicBezTo>
                    <a:pt x="4685" y="2662"/>
                    <a:pt x="2970" y="4403"/>
                    <a:pt x="2970" y="6784"/>
                  </a:cubicBezTo>
                  <a:cubicBezTo>
                    <a:pt x="2970" y="9139"/>
                    <a:pt x="4685" y="10855"/>
                    <a:pt x="6733" y="10855"/>
                  </a:cubicBezTo>
                  <a:cubicBezTo>
                    <a:pt x="8755" y="10854"/>
                    <a:pt x="10343" y="9139"/>
                    <a:pt x="10343" y="6784"/>
                  </a:cubicBez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406" name="Google Shape;406;p65"/>
            <p:cNvSpPr/>
            <p:nvPr/>
          </p:nvSpPr>
          <p:spPr>
            <a:xfrm>
              <a:off x="1655750" y="20000"/>
              <a:ext cx="74250" cy="495000"/>
            </a:xfrm>
            <a:custGeom>
              <a:avLst/>
              <a:gdLst/>
              <a:ahLst/>
              <a:cxnLst/>
              <a:rect l="l" t="t" r="r" b="b"/>
              <a:pathLst>
                <a:path w="2970" h="19800" extrusionOk="0">
                  <a:moveTo>
                    <a:pt x="2970" y="0"/>
                  </a:moveTo>
                  <a:lnTo>
                    <a:pt x="2970" y="19800"/>
                  </a:lnTo>
                  <a:lnTo>
                    <a:pt x="0" y="19800"/>
                  </a:lnTo>
                  <a:lnTo>
                    <a:pt x="0" y="0"/>
                  </a:lnTo>
                  <a:lnTo>
                    <a:pt x="2970" y="0"/>
                  </a:ln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407" name="Google Shape;407;p65"/>
            <p:cNvSpPr/>
            <p:nvPr/>
          </p:nvSpPr>
          <p:spPr>
            <a:xfrm>
              <a:off x="1765825" y="187275"/>
              <a:ext cx="311700" cy="337950"/>
            </a:xfrm>
            <a:custGeom>
              <a:avLst/>
              <a:gdLst/>
              <a:ahLst/>
              <a:cxnLst/>
              <a:rect l="l" t="t" r="r" b="b"/>
              <a:pathLst>
                <a:path w="12468" h="13518" extrusionOk="0">
                  <a:moveTo>
                    <a:pt x="10035" y="8987"/>
                  </a:moveTo>
                  <a:lnTo>
                    <a:pt x="12339" y="10523"/>
                  </a:lnTo>
                  <a:cubicBezTo>
                    <a:pt x="11596" y="11624"/>
                    <a:pt x="9804" y="13518"/>
                    <a:pt x="6707" y="13518"/>
                  </a:cubicBezTo>
                  <a:cubicBezTo>
                    <a:pt x="2867" y="13518"/>
                    <a:pt x="0" y="10548"/>
                    <a:pt x="0" y="6759"/>
                  </a:cubicBezTo>
                  <a:cubicBezTo>
                    <a:pt x="0" y="2739"/>
                    <a:pt x="2893" y="0"/>
                    <a:pt x="6375" y="0"/>
                  </a:cubicBezTo>
                  <a:cubicBezTo>
                    <a:pt x="9882" y="0"/>
                    <a:pt x="11598" y="2791"/>
                    <a:pt x="12161" y="4301"/>
                  </a:cubicBezTo>
                  <a:lnTo>
                    <a:pt x="12468" y="5069"/>
                  </a:lnTo>
                  <a:lnTo>
                    <a:pt x="3431" y="8807"/>
                  </a:lnTo>
                  <a:cubicBezTo>
                    <a:pt x="4122" y="10164"/>
                    <a:pt x="5198" y="10855"/>
                    <a:pt x="6708" y="10855"/>
                  </a:cubicBezTo>
                  <a:cubicBezTo>
                    <a:pt x="8217" y="10856"/>
                    <a:pt x="9267" y="10114"/>
                    <a:pt x="10035" y="8987"/>
                  </a:cubicBezTo>
                  <a:close/>
                  <a:moveTo>
                    <a:pt x="2943" y="6555"/>
                  </a:moveTo>
                  <a:lnTo>
                    <a:pt x="8985" y="4046"/>
                  </a:lnTo>
                  <a:cubicBezTo>
                    <a:pt x="8652" y="3201"/>
                    <a:pt x="7654" y="2612"/>
                    <a:pt x="6476" y="2612"/>
                  </a:cubicBezTo>
                  <a:cubicBezTo>
                    <a:pt x="4966" y="2613"/>
                    <a:pt x="2867" y="3944"/>
                    <a:pt x="2943" y="6555"/>
                  </a:cubicBez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Half Color Grey - Core Red">
  <p:cSld name="TITLE_2_1_1_1_1_1">
    <p:spTree>
      <p:nvGrpSpPr>
        <p:cNvPr id="1" name="Shape 408"/>
        <p:cNvGrpSpPr/>
        <p:nvPr/>
      </p:nvGrpSpPr>
      <p:grpSpPr>
        <a:xfrm>
          <a:off x="0" y="0"/>
          <a:ext cx="0" cy="0"/>
          <a:chOff x="0" y="0"/>
          <a:chExt cx="0" cy="0"/>
        </a:xfrm>
      </p:grpSpPr>
      <p:sp>
        <p:nvSpPr>
          <p:cNvPr id="409" name="Google Shape;409;p66"/>
          <p:cNvSpPr/>
          <p:nvPr/>
        </p:nvSpPr>
        <p:spPr>
          <a:xfrm>
            <a:off x="4554300" y="0"/>
            <a:ext cx="4589700" cy="5143500"/>
          </a:xfrm>
          <a:prstGeom prst="rect">
            <a:avLst/>
          </a:prstGeom>
          <a:solidFill>
            <a:srgbClr val="F1F3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0" name="Google Shape;410;p66"/>
          <p:cNvSpPr txBox="1"/>
          <p:nvPr/>
        </p:nvSpPr>
        <p:spPr>
          <a:xfrm>
            <a:off x="7934700" y="218775"/>
            <a:ext cx="1209300" cy="30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D9D9D9"/>
                </a:solidFill>
                <a:latin typeface="Roboto"/>
                <a:ea typeface="Roboto"/>
                <a:cs typeface="Roboto"/>
                <a:sym typeface="Roboto"/>
              </a:rPr>
              <a:t>Proprietary + Confidential</a:t>
            </a:r>
            <a:endParaRPr sz="600" b="0" i="0" u="none" strike="noStrike" cap="none">
              <a:solidFill>
                <a:srgbClr val="D9D9D9"/>
              </a:solidFill>
              <a:latin typeface="Roboto"/>
              <a:ea typeface="Roboto"/>
              <a:cs typeface="Roboto"/>
              <a:sym typeface="Roboto"/>
            </a:endParaRPr>
          </a:p>
        </p:txBody>
      </p:sp>
      <p:sp>
        <p:nvSpPr>
          <p:cNvPr id="411" name="Google Shape;411;p66"/>
          <p:cNvSpPr/>
          <p:nvPr/>
        </p:nvSpPr>
        <p:spPr>
          <a:xfrm>
            <a:off x="-22468" y="235365"/>
            <a:ext cx="57900" cy="4672800"/>
          </a:xfrm>
          <a:prstGeom prst="rect">
            <a:avLst/>
          </a:prstGeom>
          <a:solidFill>
            <a:srgbClr val="EA4335"/>
          </a:solidFill>
          <a:ln>
            <a:noFill/>
          </a:ln>
        </p:spPr>
        <p:txBody>
          <a:bodyPr spcFirstLastPara="1" wrap="square" lIns="19050" tIns="19050" rIns="19050" bIns="19050" anchor="ctr" anchorCtr="0">
            <a:noAutofit/>
          </a:bodyPr>
          <a:lstStyle/>
          <a:p>
            <a:pPr marL="0" marR="0" lvl="0" indent="0" algn="ctr" rtl="0">
              <a:lnSpc>
                <a:spcPct val="100000"/>
              </a:lnSpc>
              <a:spcBef>
                <a:spcPts val="0"/>
              </a:spcBef>
              <a:spcAft>
                <a:spcPts val="0"/>
              </a:spcAft>
              <a:buClr>
                <a:srgbClr val="519BF7"/>
              </a:buClr>
              <a:buSzPts val="1200"/>
              <a:buFont typeface="Helvetica Neue Light"/>
              <a:buNone/>
            </a:pPr>
            <a:endParaRPr sz="1200" b="0" i="0" u="none" strike="noStrike" cap="none">
              <a:solidFill>
                <a:srgbClr val="1D8E3E"/>
              </a:solidFill>
              <a:latin typeface="Helvetica Neue Light"/>
              <a:ea typeface="Helvetica Neue Light"/>
              <a:cs typeface="Helvetica Neue Light"/>
              <a:sym typeface="Helvetica Neue Light"/>
            </a:endParaRPr>
          </a:p>
        </p:txBody>
      </p:sp>
      <p:sp>
        <p:nvSpPr>
          <p:cNvPr id="412" name="Google Shape;412;p66"/>
          <p:cNvSpPr txBox="1">
            <a:spLocks noGrp="1"/>
          </p:cNvSpPr>
          <p:nvPr>
            <p:ph type="body" idx="1"/>
          </p:nvPr>
        </p:nvSpPr>
        <p:spPr>
          <a:xfrm>
            <a:off x="344501" y="2175900"/>
            <a:ext cx="2976600" cy="2046300"/>
          </a:xfrm>
          <a:prstGeom prst="rect">
            <a:avLst/>
          </a:prstGeom>
          <a:noFill/>
          <a:ln>
            <a:noFill/>
          </a:ln>
        </p:spPr>
        <p:txBody>
          <a:bodyPr spcFirstLastPara="1" wrap="square" lIns="91425" tIns="91425" rIns="91425" bIns="91425" anchor="t" anchorCtr="0">
            <a:noAutofit/>
          </a:bodyPr>
          <a:lstStyle>
            <a:lvl1pPr marL="457200" marR="0" lvl="0" indent="-285750" algn="l" rtl="0">
              <a:lnSpc>
                <a:spcPct val="260000"/>
              </a:lnSpc>
              <a:spcBef>
                <a:spcPts val="0"/>
              </a:spcBef>
              <a:spcAft>
                <a:spcPts val="0"/>
              </a:spcAft>
              <a:buClr>
                <a:srgbClr val="80868B"/>
              </a:buClr>
              <a:buSzPts val="900"/>
              <a:buFont typeface="Roboto"/>
              <a:buChar char="●"/>
              <a:defRPr sz="1100" b="0" i="0" u="none" strike="noStrike" cap="none">
                <a:solidFill>
                  <a:srgbClr val="5F6368"/>
                </a:solidFill>
                <a:latin typeface="Roboto"/>
                <a:ea typeface="Roboto"/>
                <a:cs typeface="Roboto"/>
                <a:sym typeface="Roboto"/>
              </a:defRPr>
            </a:lvl1pPr>
            <a:lvl2pPr marL="914400" marR="0" lvl="1" indent="-285750" algn="l" rtl="0">
              <a:lnSpc>
                <a:spcPct val="260000"/>
              </a:lnSpc>
              <a:spcBef>
                <a:spcPts val="0"/>
              </a:spcBef>
              <a:spcAft>
                <a:spcPts val="0"/>
              </a:spcAft>
              <a:buClr>
                <a:srgbClr val="80868B"/>
              </a:buClr>
              <a:buSzPts val="900"/>
              <a:buFont typeface="Roboto"/>
              <a:buChar char="○"/>
              <a:defRPr sz="1100" b="0" i="0" u="none" strike="noStrike" cap="none">
                <a:solidFill>
                  <a:srgbClr val="5F6368"/>
                </a:solidFill>
                <a:latin typeface="Roboto"/>
                <a:ea typeface="Roboto"/>
                <a:cs typeface="Roboto"/>
                <a:sym typeface="Roboto"/>
              </a:defRPr>
            </a:lvl2pPr>
            <a:lvl3pPr marL="1371600" marR="0" lvl="2" indent="-298450" algn="l" rtl="0">
              <a:lnSpc>
                <a:spcPct val="260000"/>
              </a:lnSpc>
              <a:spcBef>
                <a:spcPts val="0"/>
              </a:spcBef>
              <a:spcAft>
                <a:spcPts val="0"/>
              </a:spcAft>
              <a:buClr>
                <a:srgbClr val="5F6368"/>
              </a:buClr>
              <a:buSzPts val="1100"/>
              <a:buFont typeface="Roboto"/>
              <a:buChar char="■"/>
              <a:defRPr sz="1100" b="0" i="0" u="none" strike="noStrike" cap="none">
                <a:solidFill>
                  <a:srgbClr val="5F6368"/>
                </a:solidFill>
                <a:latin typeface="Roboto"/>
                <a:ea typeface="Roboto"/>
                <a:cs typeface="Roboto"/>
                <a:sym typeface="Roboto"/>
              </a:defRPr>
            </a:lvl3pPr>
            <a:lvl4pPr marL="1828800" marR="0" lvl="3" indent="-298450" algn="l" rtl="0">
              <a:lnSpc>
                <a:spcPct val="260000"/>
              </a:lnSpc>
              <a:spcBef>
                <a:spcPts val="0"/>
              </a:spcBef>
              <a:spcAft>
                <a:spcPts val="0"/>
              </a:spcAft>
              <a:buClr>
                <a:srgbClr val="5F6368"/>
              </a:buClr>
              <a:buSzPts val="1100"/>
              <a:buFont typeface="Roboto"/>
              <a:buChar char="●"/>
              <a:defRPr sz="1100" b="0" i="0" u="none" strike="noStrike" cap="none">
                <a:solidFill>
                  <a:srgbClr val="5F6368"/>
                </a:solidFill>
                <a:latin typeface="Roboto"/>
                <a:ea typeface="Roboto"/>
                <a:cs typeface="Roboto"/>
                <a:sym typeface="Roboto"/>
              </a:defRPr>
            </a:lvl4pPr>
            <a:lvl5pPr marL="2286000" marR="0" lvl="4" indent="-298450" algn="l" rtl="0">
              <a:lnSpc>
                <a:spcPct val="260000"/>
              </a:lnSpc>
              <a:spcBef>
                <a:spcPts val="0"/>
              </a:spcBef>
              <a:spcAft>
                <a:spcPts val="0"/>
              </a:spcAft>
              <a:buClr>
                <a:srgbClr val="5F6368"/>
              </a:buClr>
              <a:buSzPts val="1100"/>
              <a:buFont typeface="Roboto"/>
              <a:buChar char="○"/>
              <a:defRPr sz="1100" b="0" i="0" u="none" strike="noStrike" cap="none">
                <a:solidFill>
                  <a:srgbClr val="5F6368"/>
                </a:solidFill>
                <a:latin typeface="Roboto"/>
                <a:ea typeface="Roboto"/>
                <a:cs typeface="Roboto"/>
                <a:sym typeface="Roboto"/>
              </a:defRPr>
            </a:lvl5pPr>
            <a:lvl6pPr marL="2743200" marR="0" lvl="5" indent="-298450" algn="l" rtl="0">
              <a:lnSpc>
                <a:spcPct val="260000"/>
              </a:lnSpc>
              <a:spcBef>
                <a:spcPts val="0"/>
              </a:spcBef>
              <a:spcAft>
                <a:spcPts val="0"/>
              </a:spcAft>
              <a:buClr>
                <a:srgbClr val="5F6368"/>
              </a:buClr>
              <a:buSzPts val="1100"/>
              <a:buFont typeface="Roboto"/>
              <a:buChar char="■"/>
              <a:defRPr sz="1100" b="0" i="0" u="none" strike="noStrike" cap="none">
                <a:solidFill>
                  <a:srgbClr val="5F6368"/>
                </a:solidFill>
                <a:latin typeface="Roboto"/>
                <a:ea typeface="Roboto"/>
                <a:cs typeface="Roboto"/>
                <a:sym typeface="Roboto"/>
              </a:defRPr>
            </a:lvl6pPr>
            <a:lvl7pPr marL="3200400" marR="0" lvl="6" indent="-298450" algn="l" rtl="0">
              <a:lnSpc>
                <a:spcPct val="260000"/>
              </a:lnSpc>
              <a:spcBef>
                <a:spcPts val="0"/>
              </a:spcBef>
              <a:spcAft>
                <a:spcPts val="0"/>
              </a:spcAft>
              <a:buClr>
                <a:srgbClr val="5F6368"/>
              </a:buClr>
              <a:buSzPts val="1100"/>
              <a:buFont typeface="Roboto"/>
              <a:buChar char="●"/>
              <a:defRPr sz="1100" b="0" i="0" u="none" strike="noStrike" cap="none">
                <a:solidFill>
                  <a:srgbClr val="5F6368"/>
                </a:solidFill>
                <a:latin typeface="Roboto"/>
                <a:ea typeface="Roboto"/>
                <a:cs typeface="Roboto"/>
                <a:sym typeface="Roboto"/>
              </a:defRPr>
            </a:lvl7pPr>
            <a:lvl8pPr marL="3657600" marR="0" lvl="7" indent="-298450" algn="l" rtl="0">
              <a:lnSpc>
                <a:spcPct val="260000"/>
              </a:lnSpc>
              <a:spcBef>
                <a:spcPts val="0"/>
              </a:spcBef>
              <a:spcAft>
                <a:spcPts val="0"/>
              </a:spcAft>
              <a:buClr>
                <a:srgbClr val="5F6368"/>
              </a:buClr>
              <a:buSzPts val="1100"/>
              <a:buFont typeface="Roboto"/>
              <a:buChar char="○"/>
              <a:defRPr sz="1100" b="0" i="0" u="none" strike="noStrike" cap="none">
                <a:solidFill>
                  <a:srgbClr val="5F6368"/>
                </a:solidFill>
                <a:latin typeface="Roboto"/>
                <a:ea typeface="Roboto"/>
                <a:cs typeface="Roboto"/>
                <a:sym typeface="Roboto"/>
              </a:defRPr>
            </a:lvl8pPr>
            <a:lvl9pPr marL="4114800" marR="0" lvl="8" indent="-298450" algn="l" rtl="0">
              <a:lnSpc>
                <a:spcPct val="260000"/>
              </a:lnSpc>
              <a:spcBef>
                <a:spcPts val="0"/>
              </a:spcBef>
              <a:spcAft>
                <a:spcPts val="0"/>
              </a:spcAft>
              <a:buClr>
                <a:srgbClr val="5F6368"/>
              </a:buClr>
              <a:buSzPts val="1100"/>
              <a:buFont typeface="Roboto"/>
              <a:buChar char="■"/>
              <a:defRPr sz="1100" b="0" i="0" u="none" strike="noStrike" cap="none">
                <a:solidFill>
                  <a:srgbClr val="5F6368"/>
                </a:solidFill>
                <a:latin typeface="Roboto"/>
                <a:ea typeface="Roboto"/>
                <a:cs typeface="Roboto"/>
                <a:sym typeface="Roboto"/>
              </a:defRPr>
            </a:lvl9pPr>
          </a:lstStyle>
          <a:p>
            <a:endParaRPr/>
          </a:p>
        </p:txBody>
      </p:sp>
      <p:sp>
        <p:nvSpPr>
          <p:cNvPr id="413" name="Google Shape;413;p66"/>
          <p:cNvSpPr txBox="1">
            <a:spLocks noGrp="1"/>
          </p:cNvSpPr>
          <p:nvPr>
            <p:ph type="title"/>
          </p:nvPr>
        </p:nvSpPr>
        <p:spPr>
          <a:xfrm>
            <a:off x="344501" y="1365900"/>
            <a:ext cx="3864600" cy="414300"/>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0"/>
              </a:spcBef>
              <a:spcAft>
                <a:spcPts val="0"/>
              </a:spcAft>
              <a:buClr>
                <a:schemeClr val="dk1"/>
              </a:buClr>
              <a:buSzPts val="1100"/>
              <a:buFont typeface="Arial"/>
              <a:buNone/>
              <a:defRPr sz="2400" b="0" i="0" u="none" strike="noStrike" cap="none">
                <a:solidFill>
                  <a:srgbClr val="3C4043"/>
                </a:solidFill>
                <a:latin typeface="Google Sans"/>
                <a:ea typeface="Google Sans"/>
                <a:cs typeface="Google Sans"/>
                <a:sym typeface="Google Sans"/>
              </a:defRPr>
            </a:lvl1pPr>
            <a:lvl2pPr marR="0" lvl="1"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2pPr>
            <a:lvl3pPr marR="0" lvl="2"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3pPr>
            <a:lvl4pPr marR="0" lvl="3"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4pPr>
            <a:lvl5pPr marR="0" lvl="4"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5pPr>
            <a:lvl6pPr marR="0" lvl="5"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6pPr>
            <a:lvl7pPr marR="0" lvl="6"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7pPr>
            <a:lvl8pPr marR="0" lvl="7"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8pPr>
            <a:lvl9pPr marR="0" lvl="8"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414" name="Google Shape;414;p66"/>
          <p:cNvSpPr txBox="1">
            <a:spLocks noGrp="1"/>
          </p:cNvSpPr>
          <p:nvPr>
            <p:ph type="body" idx="2"/>
          </p:nvPr>
        </p:nvSpPr>
        <p:spPr>
          <a:xfrm>
            <a:off x="344501" y="4743625"/>
            <a:ext cx="4345800" cy="375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100"/>
              <a:buFont typeface="Arial"/>
              <a:buNone/>
              <a:defRPr sz="600" b="0" i="0" u="none" strike="noStrike" cap="none">
                <a:solidFill>
                  <a:srgbClr val="D5D5D5"/>
                </a:solidFill>
                <a:latin typeface="Roboto"/>
                <a:ea typeface="Roboto"/>
                <a:cs typeface="Roboto"/>
                <a:sym typeface="Roboto"/>
              </a:defRPr>
            </a:lvl1pPr>
            <a:lvl2pPr marL="914400" marR="0" lvl="1" indent="-228600" algn="l" rtl="0">
              <a:lnSpc>
                <a:spcPct val="100000"/>
              </a:lnSpc>
              <a:spcBef>
                <a:spcPts val="0"/>
              </a:spcBef>
              <a:spcAft>
                <a:spcPts val="0"/>
              </a:spcAft>
              <a:buClr>
                <a:srgbClr val="000000"/>
              </a:buClr>
              <a:buSzPts val="1100"/>
              <a:buFont typeface="Arial"/>
              <a:buNone/>
              <a:defRPr sz="600" b="0" i="0" u="none" strike="noStrike" cap="none">
                <a:solidFill>
                  <a:srgbClr val="D5D5D5"/>
                </a:solidFill>
                <a:latin typeface="Roboto"/>
                <a:ea typeface="Roboto"/>
                <a:cs typeface="Roboto"/>
                <a:sym typeface="Roboto"/>
              </a:defRPr>
            </a:lvl2pPr>
            <a:lvl3pPr marL="1371600" marR="0" lvl="2" indent="-228600" algn="l" rtl="0">
              <a:lnSpc>
                <a:spcPct val="100000"/>
              </a:lnSpc>
              <a:spcBef>
                <a:spcPts val="0"/>
              </a:spcBef>
              <a:spcAft>
                <a:spcPts val="0"/>
              </a:spcAft>
              <a:buClr>
                <a:srgbClr val="000000"/>
              </a:buClr>
              <a:buSzPts val="1100"/>
              <a:buFont typeface="Arial"/>
              <a:buNone/>
              <a:defRPr sz="600" b="0" i="0" u="none" strike="noStrike" cap="none">
                <a:solidFill>
                  <a:srgbClr val="D5D5D5"/>
                </a:solidFill>
                <a:latin typeface="Roboto"/>
                <a:ea typeface="Roboto"/>
                <a:cs typeface="Roboto"/>
                <a:sym typeface="Roboto"/>
              </a:defRPr>
            </a:lvl3pPr>
            <a:lvl4pPr marL="1828800" marR="0" lvl="3" indent="-228600" algn="l" rtl="0">
              <a:lnSpc>
                <a:spcPct val="100000"/>
              </a:lnSpc>
              <a:spcBef>
                <a:spcPts val="0"/>
              </a:spcBef>
              <a:spcAft>
                <a:spcPts val="0"/>
              </a:spcAft>
              <a:buClr>
                <a:srgbClr val="000000"/>
              </a:buClr>
              <a:buSzPts val="1100"/>
              <a:buFont typeface="Arial"/>
              <a:buNone/>
              <a:defRPr sz="600" b="0" i="0" u="none" strike="noStrike" cap="none">
                <a:solidFill>
                  <a:srgbClr val="D5D5D5"/>
                </a:solidFill>
                <a:latin typeface="Roboto"/>
                <a:ea typeface="Roboto"/>
                <a:cs typeface="Roboto"/>
                <a:sym typeface="Roboto"/>
              </a:defRPr>
            </a:lvl4pPr>
            <a:lvl5pPr marL="2286000" marR="0" lvl="4" indent="-228600" algn="l" rtl="0">
              <a:lnSpc>
                <a:spcPct val="100000"/>
              </a:lnSpc>
              <a:spcBef>
                <a:spcPts val="0"/>
              </a:spcBef>
              <a:spcAft>
                <a:spcPts val="0"/>
              </a:spcAft>
              <a:buClr>
                <a:srgbClr val="000000"/>
              </a:buClr>
              <a:buSzPts val="1100"/>
              <a:buFont typeface="Arial"/>
              <a:buNone/>
              <a:defRPr sz="600" b="0" i="0" u="none" strike="noStrike" cap="none">
                <a:solidFill>
                  <a:srgbClr val="D5D5D5"/>
                </a:solidFill>
                <a:latin typeface="Roboto"/>
                <a:ea typeface="Roboto"/>
                <a:cs typeface="Roboto"/>
                <a:sym typeface="Roboto"/>
              </a:defRPr>
            </a:lvl5pPr>
            <a:lvl6pPr marL="2743200" marR="0" lvl="5" indent="-228600" algn="l" rtl="0">
              <a:lnSpc>
                <a:spcPct val="100000"/>
              </a:lnSpc>
              <a:spcBef>
                <a:spcPts val="0"/>
              </a:spcBef>
              <a:spcAft>
                <a:spcPts val="0"/>
              </a:spcAft>
              <a:buClr>
                <a:srgbClr val="000000"/>
              </a:buClr>
              <a:buSzPts val="1100"/>
              <a:buFont typeface="Arial"/>
              <a:buNone/>
              <a:defRPr sz="600" b="0" i="0" u="none" strike="noStrike" cap="none">
                <a:solidFill>
                  <a:srgbClr val="D5D5D5"/>
                </a:solidFill>
                <a:latin typeface="Roboto"/>
                <a:ea typeface="Roboto"/>
                <a:cs typeface="Roboto"/>
                <a:sym typeface="Roboto"/>
              </a:defRPr>
            </a:lvl6pPr>
            <a:lvl7pPr marL="3200400" marR="0" lvl="6" indent="-228600" algn="l" rtl="0">
              <a:lnSpc>
                <a:spcPct val="100000"/>
              </a:lnSpc>
              <a:spcBef>
                <a:spcPts val="0"/>
              </a:spcBef>
              <a:spcAft>
                <a:spcPts val="0"/>
              </a:spcAft>
              <a:buClr>
                <a:srgbClr val="000000"/>
              </a:buClr>
              <a:buSzPts val="1100"/>
              <a:buFont typeface="Arial"/>
              <a:buNone/>
              <a:defRPr sz="600" b="0" i="0" u="none" strike="noStrike" cap="none">
                <a:solidFill>
                  <a:srgbClr val="D5D5D5"/>
                </a:solidFill>
                <a:latin typeface="Roboto"/>
                <a:ea typeface="Roboto"/>
                <a:cs typeface="Roboto"/>
                <a:sym typeface="Roboto"/>
              </a:defRPr>
            </a:lvl7pPr>
            <a:lvl8pPr marL="3657600" marR="0" lvl="7" indent="-228600" algn="l" rtl="0">
              <a:lnSpc>
                <a:spcPct val="100000"/>
              </a:lnSpc>
              <a:spcBef>
                <a:spcPts val="0"/>
              </a:spcBef>
              <a:spcAft>
                <a:spcPts val="0"/>
              </a:spcAft>
              <a:buClr>
                <a:srgbClr val="000000"/>
              </a:buClr>
              <a:buSzPts val="1100"/>
              <a:buFont typeface="Arial"/>
              <a:buNone/>
              <a:defRPr sz="600" b="0" i="0" u="none" strike="noStrike" cap="none">
                <a:solidFill>
                  <a:srgbClr val="D5D5D5"/>
                </a:solidFill>
                <a:latin typeface="Roboto"/>
                <a:ea typeface="Roboto"/>
                <a:cs typeface="Roboto"/>
                <a:sym typeface="Roboto"/>
              </a:defRPr>
            </a:lvl8pPr>
            <a:lvl9pPr marL="4114800" marR="0" lvl="8" indent="-228600" algn="l" rtl="0">
              <a:lnSpc>
                <a:spcPct val="100000"/>
              </a:lnSpc>
              <a:spcBef>
                <a:spcPts val="0"/>
              </a:spcBef>
              <a:spcAft>
                <a:spcPts val="0"/>
              </a:spcAft>
              <a:buClr>
                <a:srgbClr val="000000"/>
              </a:buClr>
              <a:buSzPts val="1100"/>
              <a:buFont typeface="Arial"/>
              <a:buNone/>
              <a:defRPr sz="600" b="0" i="0" u="none" strike="noStrike" cap="none">
                <a:solidFill>
                  <a:srgbClr val="D5D5D5"/>
                </a:solidFill>
                <a:latin typeface="Roboto"/>
                <a:ea typeface="Roboto"/>
                <a:cs typeface="Roboto"/>
                <a:sym typeface="Roboto"/>
              </a:defRPr>
            </a:lvl9pPr>
          </a:lstStyle>
          <a:p>
            <a:endParaRPr/>
          </a:p>
        </p:txBody>
      </p:sp>
      <p:grpSp>
        <p:nvGrpSpPr>
          <p:cNvPr id="415" name="Google Shape;415;p66"/>
          <p:cNvGrpSpPr/>
          <p:nvPr/>
        </p:nvGrpSpPr>
        <p:grpSpPr>
          <a:xfrm>
            <a:off x="8469122" y="4803781"/>
            <a:ext cx="420491" cy="137010"/>
            <a:chOff x="0" y="0"/>
            <a:chExt cx="2077525" cy="676925"/>
          </a:xfrm>
        </p:grpSpPr>
        <p:sp>
          <p:nvSpPr>
            <p:cNvPr id="416" name="Google Shape;416;p66"/>
            <p:cNvSpPr/>
            <p:nvPr/>
          </p:nvSpPr>
          <p:spPr>
            <a:xfrm>
              <a:off x="0" y="0"/>
              <a:ext cx="511375" cy="524800"/>
            </a:xfrm>
            <a:custGeom>
              <a:avLst/>
              <a:gdLst/>
              <a:ahLst/>
              <a:cxnLst/>
              <a:rect l="l" t="t" r="r" b="b"/>
              <a:pathLst>
                <a:path w="20455" h="20992" extrusionOk="0">
                  <a:moveTo>
                    <a:pt x="10700" y="12450"/>
                  </a:moveTo>
                  <a:lnTo>
                    <a:pt x="10700" y="9583"/>
                  </a:lnTo>
                  <a:lnTo>
                    <a:pt x="20300" y="9583"/>
                  </a:lnTo>
                  <a:cubicBezTo>
                    <a:pt x="20398" y="10088"/>
                    <a:pt x="20455" y="10690"/>
                    <a:pt x="20455" y="11341"/>
                  </a:cubicBezTo>
                  <a:cubicBezTo>
                    <a:pt x="20455" y="13491"/>
                    <a:pt x="19866" y="16154"/>
                    <a:pt x="17972" y="18048"/>
                  </a:cubicBezTo>
                  <a:cubicBezTo>
                    <a:pt x="16129" y="19968"/>
                    <a:pt x="13773" y="20992"/>
                    <a:pt x="10650" y="20992"/>
                  </a:cubicBezTo>
                  <a:cubicBezTo>
                    <a:pt x="4864" y="20993"/>
                    <a:pt x="0" y="16282"/>
                    <a:pt x="0" y="10496"/>
                  </a:cubicBezTo>
                  <a:cubicBezTo>
                    <a:pt x="0" y="4710"/>
                    <a:pt x="4864" y="0"/>
                    <a:pt x="10650" y="0"/>
                  </a:cubicBezTo>
                  <a:cubicBezTo>
                    <a:pt x="13850" y="0"/>
                    <a:pt x="16129" y="1254"/>
                    <a:pt x="17844" y="2893"/>
                  </a:cubicBezTo>
                  <a:lnTo>
                    <a:pt x="15822" y="4915"/>
                  </a:lnTo>
                  <a:cubicBezTo>
                    <a:pt x="14593" y="3763"/>
                    <a:pt x="12929" y="2867"/>
                    <a:pt x="10651" y="2867"/>
                  </a:cubicBezTo>
                  <a:cubicBezTo>
                    <a:pt x="6427" y="2867"/>
                    <a:pt x="3124" y="6272"/>
                    <a:pt x="3124" y="10496"/>
                  </a:cubicBezTo>
                  <a:cubicBezTo>
                    <a:pt x="3124" y="14720"/>
                    <a:pt x="6427" y="18125"/>
                    <a:pt x="10651" y="18125"/>
                  </a:cubicBezTo>
                  <a:cubicBezTo>
                    <a:pt x="13390" y="18125"/>
                    <a:pt x="14952" y="17024"/>
                    <a:pt x="15950" y="16026"/>
                  </a:cubicBezTo>
                  <a:cubicBezTo>
                    <a:pt x="16764" y="15213"/>
                    <a:pt x="17299" y="14046"/>
                    <a:pt x="17507" y="12450"/>
                  </a:cubicBezTo>
                  <a:lnTo>
                    <a:pt x="10700" y="12450"/>
                  </a:ln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417" name="Google Shape;417;p66"/>
            <p:cNvSpPr/>
            <p:nvPr/>
          </p:nvSpPr>
          <p:spPr>
            <a:xfrm>
              <a:off x="540400" y="187300"/>
              <a:ext cx="339200" cy="337950"/>
            </a:xfrm>
            <a:custGeom>
              <a:avLst/>
              <a:gdLst/>
              <a:ahLst/>
              <a:cxnLst/>
              <a:rect l="l" t="t" r="r" b="b"/>
              <a:pathLst>
                <a:path w="13568" h="13518" extrusionOk="0">
                  <a:moveTo>
                    <a:pt x="13568" y="6759"/>
                  </a:moveTo>
                  <a:cubicBezTo>
                    <a:pt x="13568" y="10650"/>
                    <a:pt x="10522" y="13518"/>
                    <a:pt x="6784" y="13518"/>
                  </a:cubicBezTo>
                  <a:cubicBezTo>
                    <a:pt x="3046" y="13518"/>
                    <a:pt x="0" y="10651"/>
                    <a:pt x="0" y="6759"/>
                  </a:cubicBezTo>
                  <a:cubicBezTo>
                    <a:pt x="0" y="2842"/>
                    <a:pt x="3046" y="0"/>
                    <a:pt x="6784" y="0"/>
                  </a:cubicBezTo>
                  <a:cubicBezTo>
                    <a:pt x="10522" y="0"/>
                    <a:pt x="13568" y="2842"/>
                    <a:pt x="13568" y="6759"/>
                  </a:cubicBezTo>
                  <a:close/>
                  <a:moveTo>
                    <a:pt x="10599" y="6759"/>
                  </a:moveTo>
                  <a:cubicBezTo>
                    <a:pt x="10599" y="4327"/>
                    <a:pt x="8833" y="2663"/>
                    <a:pt x="6785" y="2663"/>
                  </a:cubicBezTo>
                  <a:cubicBezTo>
                    <a:pt x="4737" y="2663"/>
                    <a:pt x="2970" y="4327"/>
                    <a:pt x="2970" y="6759"/>
                  </a:cubicBezTo>
                  <a:cubicBezTo>
                    <a:pt x="2970" y="9165"/>
                    <a:pt x="4736" y="10855"/>
                    <a:pt x="6785" y="10855"/>
                  </a:cubicBezTo>
                  <a:cubicBezTo>
                    <a:pt x="8832" y="10855"/>
                    <a:pt x="10599" y="9165"/>
                    <a:pt x="10599" y="6759"/>
                  </a:cubicBez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418" name="Google Shape;418;p66"/>
            <p:cNvSpPr/>
            <p:nvPr/>
          </p:nvSpPr>
          <p:spPr>
            <a:xfrm>
              <a:off x="910400" y="187300"/>
              <a:ext cx="339200" cy="337950"/>
            </a:xfrm>
            <a:custGeom>
              <a:avLst/>
              <a:gdLst/>
              <a:ahLst/>
              <a:cxnLst/>
              <a:rect l="l" t="t" r="r" b="b"/>
              <a:pathLst>
                <a:path w="13568" h="13518" extrusionOk="0">
                  <a:moveTo>
                    <a:pt x="13568" y="6759"/>
                  </a:moveTo>
                  <a:cubicBezTo>
                    <a:pt x="13568" y="10650"/>
                    <a:pt x="10522" y="13518"/>
                    <a:pt x="6784" y="13518"/>
                  </a:cubicBezTo>
                  <a:cubicBezTo>
                    <a:pt x="3046" y="13518"/>
                    <a:pt x="0" y="10651"/>
                    <a:pt x="0" y="6759"/>
                  </a:cubicBezTo>
                  <a:cubicBezTo>
                    <a:pt x="0" y="2842"/>
                    <a:pt x="3046" y="0"/>
                    <a:pt x="6784" y="0"/>
                  </a:cubicBezTo>
                  <a:cubicBezTo>
                    <a:pt x="10522" y="0"/>
                    <a:pt x="13568" y="2842"/>
                    <a:pt x="13568" y="6759"/>
                  </a:cubicBezTo>
                  <a:close/>
                  <a:moveTo>
                    <a:pt x="10599" y="6759"/>
                  </a:moveTo>
                  <a:cubicBezTo>
                    <a:pt x="10599" y="4327"/>
                    <a:pt x="8833" y="2663"/>
                    <a:pt x="6785" y="2663"/>
                  </a:cubicBezTo>
                  <a:cubicBezTo>
                    <a:pt x="4737" y="2663"/>
                    <a:pt x="2970" y="4327"/>
                    <a:pt x="2970" y="6759"/>
                  </a:cubicBezTo>
                  <a:cubicBezTo>
                    <a:pt x="2970" y="9165"/>
                    <a:pt x="4736" y="10855"/>
                    <a:pt x="6785" y="10855"/>
                  </a:cubicBezTo>
                  <a:cubicBezTo>
                    <a:pt x="8832" y="10855"/>
                    <a:pt x="10599" y="9165"/>
                    <a:pt x="10599" y="6759"/>
                  </a:cubicBez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419" name="Google Shape;419;p66"/>
            <p:cNvSpPr/>
            <p:nvPr/>
          </p:nvSpPr>
          <p:spPr>
            <a:xfrm>
              <a:off x="1280400" y="187325"/>
              <a:ext cx="323850" cy="489600"/>
            </a:xfrm>
            <a:custGeom>
              <a:avLst/>
              <a:gdLst/>
              <a:ahLst/>
              <a:cxnLst/>
              <a:rect l="l" t="t" r="r" b="b"/>
              <a:pathLst>
                <a:path w="12954" h="19584" extrusionOk="0">
                  <a:moveTo>
                    <a:pt x="12954" y="409"/>
                  </a:moveTo>
                  <a:lnTo>
                    <a:pt x="12954" y="12544"/>
                  </a:lnTo>
                  <a:cubicBezTo>
                    <a:pt x="12954" y="17536"/>
                    <a:pt x="10010" y="19584"/>
                    <a:pt x="6528" y="19584"/>
                  </a:cubicBezTo>
                  <a:cubicBezTo>
                    <a:pt x="3251" y="19584"/>
                    <a:pt x="1280" y="17382"/>
                    <a:pt x="537" y="15590"/>
                  </a:cubicBezTo>
                  <a:lnTo>
                    <a:pt x="3123" y="14515"/>
                  </a:lnTo>
                  <a:cubicBezTo>
                    <a:pt x="3584" y="15616"/>
                    <a:pt x="4710" y="16922"/>
                    <a:pt x="6528" y="16922"/>
                  </a:cubicBezTo>
                  <a:cubicBezTo>
                    <a:pt x="8755" y="16922"/>
                    <a:pt x="10138" y="15539"/>
                    <a:pt x="10138" y="12954"/>
                  </a:cubicBezTo>
                  <a:lnTo>
                    <a:pt x="10138" y="11981"/>
                  </a:lnTo>
                  <a:lnTo>
                    <a:pt x="10036" y="11981"/>
                  </a:lnTo>
                  <a:cubicBezTo>
                    <a:pt x="9370" y="12800"/>
                    <a:pt x="8090" y="13517"/>
                    <a:pt x="6477" y="13517"/>
                  </a:cubicBezTo>
                  <a:cubicBezTo>
                    <a:pt x="3098" y="13517"/>
                    <a:pt x="0" y="10573"/>
                    <a:pt x="0" y="6784"/>
                  </a:cubicBezTo>
                  <a:cubicBezTo>
                    <a:pt x="0" y="2969"/>
                    <a:pt x="3098" y="0"/>
                    <a:pt x="6477" y="0"/>
                  </a:cubicBezTo>
                  <a:cubicBezTo>
                    <a:pt x="8090" y="0"/>
                    <a:pt x="9370" y="717"/>
                    <a:pt x="10036" y="1511"/>
                  </a:cubicBezTo>
                  <a:lnTo>
                    <a:pt x="10138" y="1511"/>
                  </a:lnTo>
                  <a:lnTo>
                    <a:pt x="10138" y="409"/>
                  </a:lnTo>
                  <a:lnTo>
                    <a:pt x="12954" y="409"/>
                  </a:lnTo>
                  <a:close/>
                  <a:moveTo>
                    <a:pt x="10343" y="6784"/>
                  </a:moveTo>
                  <a:cubicBezTo>
                    <a:pt x="10343" y="4403"/>
                    <a:pt x="8756" y="2662"/>
                    <a:pt x="6733" y="2662"/>
                  </a:cubicBezTo>
                  <a:cubicBezTo>
                    <a:pt x="4685" y="2662"/>
                    <a:pt x="2970" y="4403"/>
                    <a:pt x="2970" y="6784"/>
                  </a:cubicBezTo>
                  <a:cubicBezTo>
                    <a:pt x="2970" y="9139"/>
                    <a:pt x="4685" y="10855"/>
                    <a:pt x="6733" y="10855"/>
                  </a:cubicBezTo>
                  <a:cubicBezTo>
                    <a:pt x="8755" y="10854"/>
                    <a:pt x="10343" y="9139"/>
                    <a:pt x="10343" y="6784"/>
                  </a:cubicBez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420" name="Google Shape;420;p66"/>
            <p:cNvSpPr/>
            <p:nvPr/>
          </p:nvSpPr>
          <p:spPr>
            <a:xfrm>
              <a:off x="1655750" y="20000"/>
              <a:ext cx="74250" cy="495000"/>
            </a:xfrm>
            <a:custGeom>
              <a:avLst/>
              <a:gdLst/>
              <a:ahLst/>
              <a:cxnLst/>
              <a:rect l="l" t="t" r="r" b="b"/>
              <a:pathLst>
                <a:path w="2970" h="19800" extrusionOk="0">
                  <a:moveTo>
                    <a:pt x="2970" y="0"/>
                  </a:moveTo>
                  <a:lnTo>
                    <a:pt x="2970" y="19800"/>
                  </a:lnTo>
                  <a:lnTo>
                    <a:pt x="0" y="19800"/>
                  </a:lnTo>
                  <a:lnTo>
                    <a:pt x="0" y="0"/>
                  </a:lnTo>
                  <a:lnTo>
                    <a:pt x="2970" y="0"/>
                  </a:ln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421" name="Google Shape;421;p66"/>
            <p:cNvSpPr/>
            <p:nvPr/>
          </p:nvSpPr>
          <p:spPr>
            <a:xfrm>
              <a:off x="1765825" y="187275"/>
              <a:ext cx="311700" cy="337950"/>
            </a:xfrm>
            <a:custGeom>
              <a:avLst/>
              <a:gdLst/>
              <a:ahLst/>
              <a:cxnLst/>
              <a:rect l="l" t="t" r="r" b="b"/>
              <a:pathLst>
                <a:path w="12468" h="13518" extrusionOk="0">
                  <a:moveTo>
                    <a:pt x="10035" y="8987"/>
                  </a:moveTo>
                  <a:lnTo>
                    <a:pt x="12339" y="10523"/>
                  </a:lnTo>
                  <a:cubicBezTo>
                    <a:pt x="11596" y="11624"/>
                    <a:pt x="9804" y="13518"/>
                    <a:pt x="6707" y="13518"/>
                  </a:cubicBezTo>
                  <a:cubicBezTo>
                    <a:pt x="2867" y="13518"/>
                    <a:pt x="0" y="10548"/>
                    <a:pt x="0" y="6759"/>
                  </a:cubicBezTo>
                  <a:cubicBezTo>
                    <a:pt x="0" y="2739"/>
                    <a:pt x="2893" y="0"/>
                    <a:pt x="6375" y="0"/>
                  </a:cubicBezTo>
                  <a:cubicBezTo>
                    <a:pt x="9882" y="0"/>
                    <a:pt x="11598" y="2791"/>
                    <a:pt x="12161" y="4301"/>
                  </a:cubicBezTo>
                  <a:lnTo>
                    <a:pt x="12468" y="5069"/>
                  </a:lnTo>
                  <a:lnTo>
                    <a:pt x="3431" y="8807"/>
                  </a:lnTo>
                  <a:cubicBezTo>
                    <a:pt x="4122" y="10164"/>
                    <a:pt x="5198" y="10855"/>
                    <a:pt x="6708" y="10855"/>
                  </a:cubicBezTo>
                  <a:cubicBezTo>
                    <a:pt x="8217" y="10856"/>
                    <a:pt x="9267" y="10114"/>
                    <a:pt x="10035" y="8987"/>
                  </a:cubicBezTo>
                  <a:close/>
                  <a:moveTo>
                    <a:pt x="2943" y="6555"/>
                  </a:moveTo>
                  <a:lnTo>
                    <a:pt x="8985" y="4046"/>
                  </a:lnTo>
                  <a:cubicBezTo>
                    <a:pt x="8652" y="3201"/>
                    <a:pt x="7654" y="2612"/>
                    <a:pt x="6476" y="2612"/>
                  </a:cubicBezTo>
                  <a:cubicBezTo>
                    <a:pt x="4966" y="2613"/>
                    <a:pt x="2867" y="3944"/>
                    <a:pt x="2943" y="6555"/>
                  </a:cubicBez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gr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Divider - Dark Blue 900">
  <p:cSld name="CUSTOM_1_1_1_1_1_1">
    <p:spTree>
      <p:nvGrpSpPr>
        <p:cNvPr id="1" name="Shape 422"/>
        <p:cNvGrpSpPr/>
        <p:nvPr/>
      </p:nvGrpSpPr>
      <p:grpSpPr>
        <a:xfrm>
          <a:off x="0" y="0"/>
          <a:ext cx="0" cy="0"/>
          <a:chOff x="0" y="0"/>
          <a:chExt cx="0" cy="0"/>
        </a:xfrm>
      </p:grpSpPr>
      <p:sp>
        <p:nvSpPr>
          <p:cNvPr id="423" name="Google Shape;423;p67"/>
          <p:cNvSpPr/>
          <p:nvPr/>
        </p:nvSpPr>
        <p:spPr>
          <a:xfrm>
            <a:off x="50" y="0"/>
            <a:ext cx="9144000" cy="4524000"/>
          </a:xfrm>
          <a:prstGeom prst="rect">
            <a:avLst/>
          </a:prstGeom>
          <a:solidFill>
            <a:srgbClr val="185ABC"/>
          </a:solidFill>
          <a:ln>
            <a:noFill/>
          </a:ln>
        </p:spPr>
        <p:txBody>
          <a:bodyPr spcFirstLastPara="1" wrap="square" lIns="19050" tIns="19050" rIns="19050" bIns="19050" anchor="ctr" anchorCtr="0">
            <a:noAutofit/>
          </a:bodyPr>
          <a:lstStyle/>
          <a:p>
            <a:pPr marL="0" marR="0" lvl="0" indent="0" algn="ctr" rtl="0">
              <a:lnSpc>
                <a:spcPct val="100000"/>
              </a:lnSpc>
              <a:spcBef>
                <a:spcPts val="0"/>
              </a:spcBef>
              <a:spcAft>
                <a:spcPts val="0"/>
              </a:spcAft>
              <a:buClr>
                <a:srgbClr val="FFFFFF"/>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sp>
        <p:nvSpPr>
          <p:cNvPr id="424" name="Google Shape;424;p67"/>
          <p:cNvSpPr txBox="1">
            <a:spLocks noGrp="1"/>
          </p:cNvSpPr>
          <p:nvPr>
            <p:ph type="title"/>
          </p:nvPr>
        </p:nvSpPr>
        <p:spPr>
          <a:xfrm>
            <a:off x="962188" y="2048788"/>
            <a:ext cx="7877100" cy="857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FFFFF"/>
              </a:buClr>
              <a:buSzPts val="2400"/>
              <a:buFont typeface="Google Sans"/>
              <a:buNone/>
              <a:defRPr sz="3600" b="0" i="0" u="none" strike="noStrike" cap="none">
                <a:solidFill>
                  <a:srgbClr val="FFFFFF"/>
                </a:solidFill>
                <a:latin typeface="Google Sans"/>
                <a:ea typeface="Google Sans"/>
                <a:cs typeface="Google Sans"/>
                <a:sym typeface="Google Sans"/>
              </a:defRPr>
            </a:lvl1pPr>
            <a:lvl2pPr marR="0" lvl="1" algn="ctr" rtl="0">
              <a:lnSpc>
                <a:spcPct val="100000"/>
              </a:lnSpc>
              <a:spcBef>
                <a:spcPts val="0"/>
              </a:spcBef>
              <a:spcAft>
                <a:spcPts val="0"/>
              </a:spcAft>
              <a:buClr>
                <a:srgbClr val="000000"/>
              </a:buClr>
              <a:buSzPts val="4200"/>
              <a:buFont typeface="Helvetica Neue Light"/>
              <a:buNone/>
              <a:defRPr sz="3600" b="0" i="0" u="none" strike="noStrike" cap="none">
                <a:solidFill>
                  <a:schemeClr val="lt1"/>
                </a:solidFill>
                <a:latin typeface="Helvetica Neue Light"/>
                <a:ea typeface="Helvetica Neue Light"/>
                <a:cs typeface="Helvetica Neue Light"/>
                <a:sym typeface="Helvetica Neue Light"/>
              </a:defRPr>
            </a:lvl2pPr>
            <a:lvl3pPr marR="0" lvl="2" algn="ctr" rtl="0">
              <a:lnSpc>
                <a:spcPct val="100000"/>
              </a:lnSpc>
              <a:spcBef>
                <a:spcPts val="0"/>
              </a:spcBef>
              <a:spcAft>
                <a:spcPts val="0"/>
              </a:spcAft>
              <a:buClr>
                <a:srgbClr val="000000"/>
              </a:buClr>
              <a:buSzPts val="4200"/>
              <a:buFont typeface="Helvetica Neue Light"/>
              <a:buNone/>
              <a:defRPr sz="3600" b="0" i="0" u="none" strike="noStrike" cap="none">
                <a:solidFill>
                  <a:schemeClr val="lt1"/>
                </a:solidFill>
                <a:latin typeface="Helvetica Neue Light"/>
                <a:ea typeface="Helvetica Neue Light"/>
                <a:cs typeface="Helvetica Neue Light"/>
                <a:sym typeface="Helvetica Neue Light"/>
              </a:defRPr>
            </a:lvl3pPr>
            <a:lvl4pPr marR="0" lvl="3" algn="ctr" rtl="0">
              <a:lnSpc>
                <a:spcPct val="100000"/>
              </a:lnSpc>
              <a:spcBef>
                <a:spcPts val="0"/>
              </a:spcBef>
              <a:spcAft>
                <a:spcPts val="0"/>
              </a:spcAft>
              <a:buClr>
                <a:srgbClr val="000000"/>
              </a:buClr>
              <a:buSzPts val="4200"/>
              <a:buFont typeface="Helvetica Neue Light"/>
              <a:buNone/>
              <a:defRPr sz="3600" b="0" i="0" u="none" strike="noStrike" cap="none">
                <a:solidFill>
                  <a:schemeClr val="lt1"/>
                </a:solidFill>
                <a:latin typeface="Helvetica Neue Light"/>
                <a:ea typeface="Helvetica Neue Light"/>
                <a:cs typeface="Helvetica Neue Light"/>
                <a:sym typeface="Helvetica Neue Light"/>
              </a:defRPr>
            </a:lvl4pPr>
            <a:lvl5pPr marR="0" lvl="4" algn="ctr" rtl="0">
              <a:lnSpc>
                <a:spcPct val="100000"/>
              </a:lnSpc>
              <a:spcBef>
                <a:spcPts val="0"/>
              </a:spcBef>
              <a:spcAft>
                <a:spcPts val="0"/>
              </a:spcAft>
              <a:buClr>
                <a:srgbClr val="000000"/>
              </a:buClr>
              <a:buSzPts val="4200"/>
              <a:buFont typeface="Helvetica Neue Light"/>
              <a:buNone/>
              <a:defRPr sz="3600" b="0" i="0" u="none" strike="noStrike" cap="none">
                <a:solidFill>
                  <a:schemeClr val="lt1"/>
                </a:solidFill>
                <a:latin typeface="Helvetica Neue Light"/>
                <a:ea typeface="Helvetica Neue Light"/>
                <a:cs typeface="Helvetica Neue Light"/>
                <a:sym typeface="Helvetica Neue Light"/>
              </a:defRPr>
            </a:lvl5pPr>
            <a:lvl6pPr marR="0" lvl="5" algn="ctr" rtl="0">
              <a:lnSpc>
                <a:spcPct val="100000"/>
              </a:lnSpc>
              <a:spcBef>
                <a:spcPts val="0"/>
              </a:spcBef>
              <a:spcAft>
                <a:spcPts val="0"/>
              </a:spcAft>
              <a:buClr>
                <a:srgbClr val="000000"/>
              </a:buClr>
              <a:buSzPts val="4200"/>
              <a:buFont typeface="Helvetica Neue Light"/>
              <a:buNone/>
              <a:defRPr sz="3600" b="0" i="0" u="none" strike="noStrike" cap="none">
                <a:solidFill>
                  <a:schemeClr val="lt1"/>
                </a:solidFill>
                <a:latin typeface="Helvetica Neue Light"/>
                <a:ea typeface="Helvetica Neue Light"/>
                <a:cs typeface="Helvetica Neue Light"/>
                <a:sym typeface="Helvetica Neue Light"/>
              </a:defRPr>
            </a:lvl6pPr>
            <a:lvl7pPr marR="0" lvl="6" algn="ctr" rtl="0">
              <a:lnSpc>
                <a:spcPct val="100000"/>
              </a:lnSpc>
              <a:spcBef>
                <a:spcPts val="0"/>
              </a:spcBef>
              <a:spcAft>
                <a:spcPts val="0"/>
              </a:spcAft>
              <a:buClr>
                <a:srgbClr val="000000"/>
              </a:buClr>
              <a:buSzPts val="4200"/>
              <a:buFont typeface="Helvetica Neue Light"/>
              <a:buNone/>
              <a:defRPr sz="3600" b="0" i="0" u="none" strike="noStrike" cap="none">
                <a:solidFill>
                  <a:schemeClr val="lt1"/>
                </a:solidFill>
                <a:latin typeface="Helvetica Neue Light"/>
                <a:ea typeface="Helvetica Neue Light"/>
                <a:cs typeface="Helvetica Neue Light"/>
                <a:sym typeface="Helvetica Neue Light"/>
              </a:defRPr>
            </a:lvl7pPr>
            <a:lvl8pPr marR="0" lvl="7" algn="ctr" rtl="0">
              <a:lnSpc>
                <a:spcPct val="100000"/>
              </a:lnSpc>
              <a:spcBef>
                <a:spcPts val="0"/>
              </a:spcBef>
              <a:spcAft>
                <a:spcPts val="0"/>
              </a:spcAft>
              <a:buClr>
                <a:srgbClr val="000000"/>
              </a:buClr>
              <a:buSzPts val="4200"/>
              <a:buFont typeface="Helvetica Neue Light"/>
              <a:buNone/>
              <a:defRPr sz="3600" b="0" i="0" u="none" strike="noStrike" cap="none">
                <a:solidFill>
                  <a:schemeClr val="lt1"/>
                </a:solidFill>
                <a:latin typeface="Helvetica Neue Light"/>
                <a:ea typeface="Helvetica Neue Light"/>
                <a:cs typeface="Helvetica Neue Light"/>
                <a:sym typeface="Helvetica Neue Light"/>
              </a:defRPr>
            </a:lvl8pPr>
            <a:lvl9pPr marR="0" lvl="8" algn="ctr" rtl="0">
              <a:lnSpc>
                <a:spcPct val="100000"/>
              </a:lnSpc>
              <a:spcBef>
                <a:spcPts val="0"/>
              </a:spcBef>
              <a:spcAft>
                <a:spcPts val="0"/>
              </a:spcAft>
              <a:buClr>
                <a:srgbClr val="000000"/>
              </a:buClr>
              <a:buSzPts val="4200"/>
              <a:buFont typeface="Helvetica Neue Light"/>
              <a:buNone/>
              <a:defRPr sz="3600" b="0" i="0" u="none" strike="noStrike" cap="none">
                <a:solidFill>
                  <a:schemeClr val="lt1"/>
                </a:solidFill>
                <a:latin typeface="Helvetica Neue Light"/>
                <a:ea typeface="Helvetica Neue Light"/>
                <a:cs typeface="Helvetica Neue Light"/>
                <a:sym typeface="Helvetica Neue Light"/>
              </a:defRPr>
            </a:lvl9pPr>
          </a:lstStyle>
          <a:p>
            <a:endParaRPr/>
          </a:p>
        </p:txBody>
      </p:sp>
      <p:sp>
        <p:nvSpPr>
          <p:cNvPr id="425" name="Google Shape;425;p67"/>
          <p:cNvSpPr txBox="1"/>
          <p:nvPr/>
        </p:nvSpPr>
        <p:spPr>
          <a:xfrm>
            <a:off x="7933350" y="214236"/>
            <a:ext cx="1209300" cy="30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FFFFFF"/>
                </a:solidFill>
                <a:latin typeface="Roboto"/>
                <a:ea typeface="Roboto"/>
                <a:cs typeface="Roboto"/>
                <a:sym typeface="Roboto"/>
              </a:rPr>
              <a:t>Proprietary + Confidential</a:t>
            </a:r>
            <a:endParaRPr sz="600" b="0" i="0" u="none" strike="noStrike" cap="none">
              <a:solidFill>
                <a:srgbClr val="FFFFFF"/>
              </a:solidFill>
              <a:latin typeface="Roboto"/>
              <a:ea typeface="Roboto"/>
              <a:cs typeface="Roboto"/>
              <a:sym typeface="Roboto"/>
            </a:endParaRPr>
          </a:p>
        </p:txBody>
      </p:sp>
      <p:cxnSp>
        <p:nvCxnSpPr>
          <p:cNvPr id="426" name="Google Shape;426;p67"/>
          <p:cNvCxnSpPr/>
          <p:nvPr/>
        </p:nvCxnSpPr>
        <p:spPr>
          <a:xfrm rot="10800000">
            <a:off x="426304" y="1476158"/>
            <a:ext cx="0" cy="1869900"/>
          </a:xfrm>
          <a:prstGeom prst="straightConnector1">
            <a:avLst/>
          </a:prstGeom>
          <a:noFill/>
          <a:ln w="25400" cap="flat" cmpd="sng">
            <a:solidFill>
              <a:srgbClr val="FFFFFF"/>
            </a:solidFill>
            <a:prstDash val="solid"/>
            <a:miter lim="400000"/>
            <a:headEnd type="none" w="sm" len="sm"/>
            <a:tailEnd type="none" w="sm" len="sm"/>
          </a:ln>
        </p:spPr>
      </p:cxnSp>
      <p:pic>
        <p:nvPicPr>
          <p:cNvPr id="427" name="Google Shape;427;p67"/>
          <p:cNvPicPr preferRelativeResize="0"/>
          <p:nvPr/>
        </p:nvPicPr>
        <p:blipFill>
          <a:blip r:embed="rId2">
            <a:alphaModFix/>
          </a:blip>
          <a:stretch>
            <a:fillRect/>
          </a:stretch>
        </p:blipFill>
        <p:spPr>
          <a:xfrm>
            <a:off x="8465703" y="4799509"/>
            <a:ext cx="438912" cy="143123"/>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Divider - Dark Yellow 700">
  <p:cSld name="CUSTOM_1_1_1_1_1_1_1_1_1">
    <p:spTree>
      <p:nvGrpSpPr>
        <p:cNvPr id="1" name="Shape 428"/>
        <p:cNvGrpSpPr/>
        <p:nvPr/>
      </p:nvGrpSpPr>
      <p:grpSpPr>
        <a:xfrm>
          <a:off x="0" y="0"/>
          <a:ext cx="0" cy="0"/>
          <a:chOff x="0" y="0"/>
          <a:chExt cx="0" cy="0"/>
        </a:xfrm>
      </p:grpSpPr>
      <p:sp>
        <p:nvSpPr>
          <p:cNvPr id="429" name="Google Shape;429;p68"/>
          <p:cNvSpPr/>
          <p:nvPr/>
        </p:nvSpPr>
        <p:spPr>
          <a:xfrm>
            <a:off x="50" y="0"/>
            <a:ext cx="9144000" cy="4524000"/>
          </a:xfrm>
          <a:prstGeom prst="rect">
            <a:avLst/>
          </a:prstGeom>
          <a:solidFill>
            <a:srgbClr val="EA8600"/>
          </a:solidFill>
          <a:ln>
            <a:noFill/>
          </a:ln>
        </p:spPr>
        <p:txBody>
          <a:bodyPr spcFirstLastPara="1" wrap="square" lIns="19050" tIns="19050" rIns="19050" bIns="19050" anchor="ctr" anchorCtr="0">
            <a:noAutofit/>
          </a:bodyPr>
          <a:lstStyle/>
          <a:p>
            <a:pPr marL="0" marR="0" lvl="0" indent="0" algn="ctr" rtl="0">
              <a:lnSpc>
                <a:spcPct val="100000"/>
              </a:lnSpc>
              <a:spcBef>
                <a:spcPts val="0"/>
              </a:spcBef>
              <a:spcAft>
                <a:spcPts val="0"/>
              </a:spcAft>
              <a:buClr>
                <a:srgbClr val="FFFFFF"/>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sp>
        <p:nvSpPr>
          <p:cNvPr id="430" name="Google Shape;430;p68"/>
          <p:cNvSpPr txBox="1">
            <a:spLocks noGrp="1"/>
          </p:cNvSpPr>
          <p:nvPr>
            <p:ph type="title"/>
          </p:nvPr>
        </p:nvSpPr>
        <p:spPr>
          <a:xfrm>
            <a:off x="962188" y="2048788"/>
            <a:ext cx="7877100" cy="857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FFFFF"/>
              </a:buClr>
              <a:buSzPts val="2400"/>
              <a:buFont typeface="Google Sans"/>
              <a:buNone/>
              <a:defRPr sz="3600" b="0" i="0" u="none" strike="noStrike" cap="none">
                <a:solidFill>
                  <a:srgbClr val="FFFFFF"/>
                </a:solidFill>
                <a:latin typeface="Google Sans"/>
                <a:ea typeface="Google Sans"/>
                <a:cs typeface="Google Sans"/>
                <a:sym typeface="Google Sans"/>
              </a:defRPr>
            </a:lvl1pPr>
            <a:lvl2pPr marR="0" lvl="1" algn="ctr" rtl="0">
              <a:lnSpc>
                <a:spcPct val="100000"/>
              </a:lnSpc>
              <a:spcBef>
                <a:spcPts val="0"/>
              </a:spcBef>
              <a:spcAft>
                <a:spcPts val="0"/>
              </a:spcAft>
              <a:buClr>
                <a:srgbClr val="000000"/>
              </a:buClr>
              <a:buSzPts val="4200"/>
              <a:buFont typeface="Helvetica Neue Light"/>
              <a:buNone/>
              <a:defRPr sz="3600" b="0" i="0" u="none" strike="noStrike" cap="none">
                <a:solidFill>
                  <a:schemeClr val="lt1"/>
                </a:solidFill>
                <a:latin typeface="Helvetica Neue Light"/>
                <a:ea typeface="Helvetica Neue Light"/>
                <a:cs typeface="Helvetica Neue Light"/>
                <a:sym typeface="Helvetica Neue Light"/>
              </a:defRPr>
            </a:lvl2pPr>
            <a:lvl3pPr marR="0" lvl="2" algn="ctr" rtl="0">
              <a:lnSpc>
                <a:spcPct val="100000"/>
              </a:lnSpc>
              <a:spcBef>
                <a:spcPts val="0"/>
              </a:spcBef>
              <a:spcAft>
                <a:spcPts val="0"/>
              </a:spcAft>
              <a:buClr>
                <a:srgbClr val="000000"/>
              </a:buClr>
              <a:buSzPts val="4200"/>
              <a:buFont typeface="Helvetica Neue Light"/>
              <a:buNone/>
              <a:defRPr sz="3600" b="0" i="0" u="none" strike="noStrike" cap="none">
                <a:solidFill>
                  <a:schemeClr val="lt1"/>
                </a:solidFill>
                <a:latin typeface="Helvetica Neue Light"/>
                <a:ea typeface="Helvetica Neue Light"/>
                <a:cs typeface="Helvetica Neue Light"/>
                <a:sym typeface="Helvetica Neue Light"/>
              </a:defRPr>
            </a:lvl3pPr>
            <a:lvl4pPr marR="0" lvl="3" algn="ctr" rtl="0">
              <a:lnSpc>
                <a:spcPct val="100000"/>
              </a:lnSpc>
              <a:spcBef>
                <a:spcPts val="0"/>
              </a:spcBef>
              <a:spcAft>
                <a:spcPts val="0"/>
              </a:spcAft>
              <a:buClr>
                <a:srgbClr val="000000"/>
              </a:buClr>
              <a:buSzPts val="4200"/>
              <a:buFont typeface="Helvetica Neue Light"/>
              <a:buNone/>
              <a:defRPr sz="3600" b="0" i="0" u="none" strike="noStrike" cap="none">
                <a:solidFill>
                  <a:schemeClr val="lt1"/>
                </a:solidFill>
                <a:latin typeface="Helvetica Neue Light"/>
                <a:ea typeface="Helvetica Neue Light"/>
                <a:cs typeface="Helvetica Neue Light"/>
                <a:sym typeface="Helvetica Neue Light"/>
              </a:defRPr>
            </a:lvl4pPr>
            <a:lvl5pPr marR="0" lvl="4" algn="ctr" rtl="0">
              <a:lnSpc>
                <a:spcPct val="100000"/>
              </a:lnSpc>
              <a:spcBef>
                <a:spcPts val="0"/>
              </a:spcBef>
              <a:spcAft>
                <a:spcPts val="0"/>
              </a:spcAft>
              <a:buClr>
                <a:srgbClr val="000000"/>
              </a:buClr>
              <a:buSzPts val="4200"/>
              <a:buFont typeface="Helvetica Neue Light"/>
              <a:buNone/>
              <a:defRPr sz="3600" b="0" i="0" u="none" strike="noStrike" cap="none">
                <a:solidFill>
                  <a:schemeClr val="lt1"/>
                </a:solidFill>
                <a:latin typeface="Helvetica Neue Light"/>
                <a:ea typeface="Helvetica Neue Light"/>
                <a:cs typeface="Helvetica Neue Light"/>
                <a:sym typeface="Helvetica Neue Light"/>
              </a:defRPr>
            </a:lvl5pPr>
            <a:lvl6pPr marR="0" lvl="5" algn="ctr" rtl="0">
              <a:lnSpc>
                <a:spcPct val="100000"/>
              </a:lnSpc>
              <a:spcBef>
                <a:spcPts val="0"/>
              </a:spcBef>
              <a:spcAft>
                <a:spcPts val="0"/>
              </a:spcAft>
              <a:buClr>
                <a:srgbClr val="000000"/>
              </a:buClr>
              <a:buSzPts val="4200"/>
              <a:buFont typeface="Helvetica Neue Light"/>
              <a:buNone/>
              <a:defRPr sz="3600" b="0" i="0" u="none" strike="noStrike" cap="none">
                <a:solidFill>
                  <a:schemeClr val="lt1"/>
                </a:solidFill>
                <a:latin typeface="Helvetica Neue Light"/>
                <a:ea typeface="Helvetica Neue Light"/>
                <a:cs typeface="Helvetica Neue Light"/>
                <a:sym typeface="Helvetica Neue Light"/>
              </a:defRPr>
            </a:lvl6pPr>
            <a:lvl7pPr marR="0" lvl="6" algn="ctr" rtl="0">
              <a:lnSpc>
                <a:spcPct val="100000"/>
              </a:lnSpc>
              <a:spcBef>
                <a:spcPts val="0"/>
              </a:spcBef>
              <a:spcAft>
                <a:spcPts val="0"/>
              </a:spcAft>
              <a:buClr>
                <a:srgbClr val="000000"/>
              </a:buClr>
              <a:buSzPts val="4200"/>
              <a:buFont typeface="Helvetica Neue Light"/>
              <a:buNone/>
              <a:defRPr sz="3600" b="0" i="0" u="none" strike="noStrike" cap="none">
                <a:solidFill>
                  <a:schemeClr val="lt1"/>
                </a:solidFill>
                <a:latin typeface="Helvetica Neue Light"/>
                <a:ea typeface="Helvetica Neue Light"/>
                <a:cs typeface="Helvetica Neue Light"/>
                <a:sym typeface="Helvetica Neue Light"/>
              </a:defRPr>
            </a:lvl7pPr>
            <a:lvl8pPr marR="0" lvl="7" algn="ctr" rtl="0">
              <a:lnSpc>
                <a:spcPct val="100000"/>
              </a:lnSpc>
              <a:spcBef>
                <a:spcPts val="0"/>
              </a:spcBef>
              <a:spcAft>
                <a:spcPts val="0"/>
              </a:spcAft>
              <a:buClr>
                <a:srgbClr val="000000"/>
              </a:buClr>
              <a:buSzPts val="4200"/>
              <a:buFont typeface="Helvetica Neue Light"/>
              <a:buNone/>
              <a:defRPr sz="3600" b="0" i="0" u="none" strike="noStrike" cap="none">
                <a:solidFill>
                  <a:schemeClr val="lt1"/>
                </a:solidFill>
                <a:latin typeface="Helvetica Neue Light"/>
                <a:ea typeface="Helvetica Neue Light"/>
                <a:cs typeface="Helvetica Neue Light"/>
                <a:sym typeface="Helvetica Neue Light"/>
              </a:defRPr>
            </a:lvl8pPr>
            <a:lvl9pPr marR="0" lvl="8" algn="ctr" rtl="0">
              <a:lnSpc>
                <a:spcPct val="100000"/>
              </a:lnSpc>
              <a:spcBef>
                <a:spcPts val="0"/>
              </a:spcBef>
              <a:spcAft>
                <a:spcPts val="0"/>
              </a:spcAft>
              <a:buClr>
                <a:srgbClr val="000000"/>
              </a:buClr>
              <a:buSzPts val="4200"/>
              <a:buFont typeface="Helvetica Neue Light"/>
              <a:buNone/>
              <a:defRPr sz="3600" b="0" i="0" u="none" strike="noStrike" cap="none">
                <a:solidFill>
                  <a:schemeClr val="lt1"/>
                </a:solidFill>
                <a:latin typeface="Helvetica Neue Light"/>
                <a:ea typeface="Helvetica Neue Light"/>
                <a:cs typeface="Helvetica Neue Light"/>
                <a:sym typeface="Helvetica Neue Light"/>
              </a:defRPr>
            </a:lvl9pPr>
          </a:lstStyle>
          <a:p>
            <a:endParaRPr/>
          </a:p>
        </p:txBody>
      </p:sp>
      <p:sp>
        <p:nvSpPr>
          <p:cNvPr id="431" name="Google Shape;431;p68"/>
          <p:cNvSpPr txBox="1"/>
          <p:nvPr/>
        </p:nvSpPr>
        <p:spPr>
          <a:xfrm>
            <a:off x="7933350" y="214236"/>
            <a:ext cx="1209300" cy="30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FFFFFF"/>
                </a:solidFill>
                <a:latin typeface="Roboto"/>
                <a:ea typeface="Roboto"/>
                <a:cs typeface="Roboto"/>
                <a:sym typeface="Roboto"/>
              </a:rPr>
              <a:t>Proprietary + Confidential</a:t>
            </a:r>
            <a:endParaRPr sz="600" b="0" i="0" u="none" strike="noStrike" cap="none">
              <a:solidFill>
                <a:srgbClr val="FFFFFF"/>
              </a:solidFill>
              <a:latin typeface="Roboto"/>
              <a:ea typeface="Roboto"/>
              <a:cs typeface="Roboto"/>
              <a:sym typeface="Roboto"/>
            </a:endParaRPr>
          </a:p>
        </p:txBody>
      </p:sp>
      <p:cxnSp>
        <p:nvCxnSpPr>
          <p:cNvPr id="432" name="Google Shape;432;p68"/>
          <p:cNvCxnSpPr/>
          <p:nvPr/>
        </p:nvCxnSpPr>
        <p:spPr>
          <a:xfrm rot="10800000">
            <a:off x="426304" y="1476158"/>
            <a:ext cx="0" cy="1869900"/>
          </a:xfrm>
          <a:prstGeom prst="straightConnector1">
            <a:avLst/>
          </a:prstGeom>
          <a:noFill/>
          <a:ln w="25400" cap="flat" cmpd="sng">
            <a:solidFill>
              <a:srgbClr val="FFFFFF"/>
            </a:solidFill>
            <a:prstDash val="solid"/>
            <a:miter lim="400000"/>
            <a:headEnd type="none" w="sm" len="sm"/>
            <a:tailEnd type="none" w="sm" len="sm"/>
          </a:ln>
        </p:spPr>
      </p:cxnSp>
      <p:pic>
        <p:nvPicPr>
          <p:cNvPr id="433" name="Google Shape;433;p68"/>
          <p:cNvPicPr preferRelativeResize="0"/>
          <p:nvPr/>
        </p:nvPicPr>
        <p:blipFill>
          <a:blip r:embed="rId2">
            <a:alphaModFix/>
          </a:blip>
          <a:stretch>
            <a:fillRect/>
          </a:stretch>
        </p:blipFill>
        <p:spPr>
          <a:xfrm>
            <a:off x="8465703" y="4799509"/>
            <a:ext cx="438912" cy="143123"/>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Divider - Dark Green 900">
  <p:cSld name="CUSTOM_1_1_1_1_1_1_1_1">
    <p:spTree>
      <p:nvGrpSpPr>
        <p:cNvPr id="1" name="Shape 434"/>
        <p:cNvGrpSpPr/>
        <p:nvPr/>
      </p:nvGrpSpPr>
      <p:grpSpPr>
        <a:xfrm>
          <a:off x="0" y="0"/>
          <a:ext cx="0" cy="0"/>
          <a:chOff x="0" y="0"/>
          <a:chExt cx="0" cy="0"/>
        </a:xfrm>
      </p:grpSpPr>
      <p:sp>
        <p:nvSpPr>
          <p:cNvPr id="435" name="Google Shape;435;p69"/>
          <p:cNvSpPr/>
          <p:nvPr/>
        </p:nvSpPr>
        <p:spPr>
          <a:xfrm>
            <a:off x="50" y="0"/>
            <a:ext cx="9144000" cy="4524000"/>
          </a:xfrm>
          <a:prstGeom prst="rect">
            <a:avLst/>
          </a:prstGeom>
          <a:solidFill>
            <a:srgbClr val="137333"/>
          </a:solidFill>
          <a:ln>
            <a:noFill/>
          </a:ln>
        </p:spPr>
        <p:txBody>
          <a:bodyPr spcFirstLastPara="1" wrap="square" lIns="19050" tIns="19050" rIns="19050" bIns="19050" anchor="ctr" anchorCtr="0">
            <a:noAutofit/>
          </a:bodyPr>
          <a:lstStyle/>
          <a:p>
            <a:pPr marL="0" marR="0" lvl="0" indent="0" algn="ctr" rtl="0">
              <a:lnSpc>
                <a:spcPct val="100000"/>
              </a:lnSpc>
              <a:spcBef>
                <a:spcPts val="0"/>
              </a:spcBef>
              <a:spcAft>
                <a:spcPts val="0"/>
              </a:spcAft>
              <a:buClr>
                <a:srgbClr val="FFFFFF"/>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sp>
        <p:nvSpPr>
          <p:cNvPr id="436" name="Google Shape;436;p69"/>
          <p:cNvSpPr txBox="1">
            <a:spLocks noGrp="1"/>
          </p:cNvSpPr>
          <p:nvPr>
            <p:ph type="title"/>
          </p:nvPr>
        </p:nvSpPr>
        <p:spPr>
          <a:xfrm>
            <a:off x="962188" y="2048788"/>
            <a:ext cx="7877100" cy="857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FFFFF"/>
              </a:buClr>
              <a:buSzPts val="2400"/>
              <a:buFont typeface="Google Sans"/>
              <a:buNone/>
              <a:defRPr sz="3600" b="0" i="0" u="none" strike="noStrike" cap="none">
                <a:solidFill>
                  <a:srgbClr val="FFFFFF"/>
                </a:solidFill>
                <a:latin typeface="Google Sans"/>
                <a:ea typeface="Google Sans"/>
                <a:cs typeface="Google Sans"/>
                <a:sym typeface="Google Sans"/>
              </a:defRPr>
            </a:lvl1pPr>
            <a:lvl2pPr marR="0" lvl="1" algn="ctr" rtl="0">
              <a:lnSpc>
                <a:spcPct val="100000"/>
              </a:lnSpc>
              <a:spcBef>
                <a:spcPts val="0"/>
              </a:spcBef>
              <a:spcAft>
                <a:spcPts val="0"/>
              </a:spcAft>
              <a:buClr>
                <a:srgbClr val="000000"/>
              </a:buClr>
              <a:buSzPts val="4200"/>
              <a:buFont typeface="Helvetica Neue Light"/>
              <a:buNone/>
              <a:defRPr sz="3600" b="0" i="0" u="none" strike="noStrike" cap="none">
                <a:solidFill>
                  <a:schemeClr val="lt1"/>
                </a:solidFill>
                <a:latin typeface="Helvetica Neue Light"/>
                <a:ea typeface="Helvetica Neue Light"/>
                <a:cs typeface="Helvetica Neue Light"/>
                <a:sym typeface="Helvetica Neue Light"/>
              </a:defRPr>
            </a:lvl2pPr>
            <a:lvl3pPr marR="0" lvl="2" algn="ctr" rtl="0">
              <a:lnSpc>
                <a:spcPct val="100000"/>
              </a:lnSpc>
              <a:spcBef>
                <a:spcPts val="0"/>
              </a:spcBef>
              <a:spcAft>
                <a:spcPts val="0"/>
              </a:spcAft>
              <a:buClr>
                <a:srgbClr val="000000"/>
              </a:buClr>
              <a:buSzPts val="4200"/>
              <a:buFont typeface="Helvetica Neue Light"/>
              <a:buNone/>
              <a:defRPr sz="3600" b="0" i="0" u="none" strike="noStrike" cap="none">
                <a:solidFill>
                  <a:schemeClr val="lt1"/>
                </a:solidFill>
                <a:latin typeface="Helvetica Neue Light"/>
                <a:ea typeface="Helvetica Neue Light"/>
                <a:cs typeface="Helvetica Neue Light"/>
                <a:sym typeface="Helvetica Neue Light"/>
              </a:defRPr>
            </a:lvl3pPr>
            <a:lvl4pPr marR="0" lvl="3" algn="ctr" rtl="0">
              <a:lnSpc>
                <a:spcPct val="100000"/>
              </a:lnSpc>
              <a:spcBef>
                <a:spcPts val="0"/>
              </a:spcBef>
              <a:spcAft>
                <a:spcPts val="0"/>
              </a:spcAft>
              <a:buClr>
                <a:srgbClr val="000000"/>
              </a:buClr>
              <a:buSzPts val="4200"/>
              <a:buFont typeface="Helvetica Neue Light"/>
              <a:buNone/>
              <a:defRPr sz="3600" b="0" i="0" u="none" strike="noStrike" cap="none">
                <a:solidFill>
                  <a:schemeClr val="lt1"/>
                </a:solidFill>
                <a:latin typeface="Helvetica Neue Light"/>
                <a:ea typeface="Helvetica Neue Light"/>
                <a:cs typeface="Helvetica Neue Light"/>
                <a:sym typeface="Helvetica Neue Light"/>
              </a:defRPr>
            </a:lvl4pPr>
            <a:lvl5pPr marR="0" lvl="4" algn="ctr" rtl="0">
              <a:lnSpc>
                <a:spcPct val="100000"/>
              </a:lnSpc>
              <a:spcBef>
                <a:spcPts val="0"/>
              </a:spcBef>
              <a:spcAft>
                <a:spcPts val="0"/>
              </a:spcAft>
              <a:buClr>
                <a:srgbClr val="000000"/>
              </a:buClr>
              <a:buSzPts val="4200"/>
              <a:buFont typeface="Helvetica Neue Light"/>
              <a:buNone/>
              <a:defRPr sz="3600" b="0" i="0" u="none" strike="noStrike" cap="none">
                <a:solidFill>
                  <a:schemeClr val="lt1"/>
                </a:solidFill>
                <a:latin typeface="Helvetica Neue Light"/>
                <a:ea typeface="Helvetica Neue Light"/>
                <a:cs typeface="Helvetica Neue Light"/>
                <a:sym typeface="Helvetica Neue Light"/>
              </a:defRPr>
            </a:lvl5pPr>
            <a:lvl6pPr marR="0" lvl="5" algn="ctr" rtl="0">
              <a:lnSpc>
                <a:spcPct val="100000"/>
              </a:lnSpc>
              <a:spcBef>
                <a:spcPts val="0"/>
              </a:spcBef>
              <a:spcAft>
                <a:spcPts val="0"/>
              </a:spcAft>
              <a:buClr>
                <a:srgbClr val="000000"/>
              </a:buClr>
              <a:buSzPts val="4200"/>
              <a:buFont typeface="Helvetica Neue Light"/>
              <a:buNone/>
              <a:defRPr sz="3600" b="0" i="0" u="none" strike="noStrike" cap="none">
                <a:solidFill>
                  <a:schemeClr val="lt1"/>
                </a:solidFill>
                <a:latin typeface="Helvetica Neue Light"/>
                <a:ea typeface="Helvetica Neue Light"/>
                <a:cs typeface="Helvetica Neue Light"/>
                <a:sym typeface="Helvetica Neue Light"/>
              </a:defRPr>
            </a:lvl6pPr>
            <a:lvl7pPr marR="0" lvl="6" algn="ctr" rtl="0">
              <a:lnSpc>
                <a:spcPct val="100000"/>
              </a:lnSpc>
              <a:spcBef>
                <a:spcPts val="0"/>
              </a:spcBef>
              <a:spcAft>
                <a:spcPts val="0"/>
              </a:spcAft>
              <a:buClr>
                <a:srgbClr val="000000"/>
              </a:buClr>
              <a:buSzPts val="4200"/>
              <a:buFont typeface="Helvetica Neue Light"/>
              <a:buNone/>
              <a:defRPr sz="3600" b="0" i="0" u="none" strike="noStrike" cap="none">
                <a:solidFill>
                  <a:schemeClr val="lt1"/>
                </a:solidFill>
                <a:latin typeface="Helvetica Neue Light"/>
                <a:ea typeface="Helvetica Neue Light"/>
                <a:cs typeface="Helvetica Neue Light"/>
                <a:sym typeface="Helvetica Neue Light"/>
              </a:defRPr>
            </a:lvl7pPr>
            <a:lvl8pPr marR="0" lvl="7" algn="ctr" rtl="0">
              <a:lnSpc>
                <a:spcPct val="100000"/>
              </a:lnSpc>
              <a:spcBef>
                <a:spcPts val="0"/>
              </a:spcBef>
              <a:spcAft>
                <a:spcPts val="0"/>
              </a:spcAft>
              <a:buClr>
                <a:srgbClr val="000000"/>
              </a:buClr>
              <a:buSzPts val="4200"/>
              <a:buFont typeface="Helvetica Neue Light"/>
              <a:buNone/>
              <a:defRPr sz="3600" b="0" i="0" u="none" strike="noStrike" cap="none">
                <a:solidFill>
                  <a:schemeClr val="lt1"/>
                </a:solidFill>
                <a:latin typeface="Helvetica Neue Light"/>
                <a:ea typeface="Helvetica Neue Light"/>
                <a:cs typeface="Helvetica Neue Light"/>
                <a:sym typeface="Helvetica Neue Light"/>
              </a:defRPr>
            </a:lvl8pPr>
            <a:lvl9pPr marR="0" lvl="8" algn="ctr" rtl="0">
              <a:lnSpc>
                <a:spcPct val="100000"/>
              </a:lnSpc>
              <a:spcBef>
                <a:spcPts val="0"/>
              </a:spcBef>
              <a:spcAft>
                <a:spcPts val="0"/>
              </a:spcAft>
              <a:buClr>
                <a:srgbClr val="000000"/>
              </a:buClr>
              <a:buSzPts val="4200"/>
              <a:buFont typeface="Helvetica Neue Light"/>
              <a:buNone/>
              <a:defRPr sz="3600" b="0" i="0" u="none" strike="noStrike" cap="none">
                <a:solidFill>
                  <a:schemeClr val="lt1"/>
                </a:solidFill>
                <a:latin typeface="Helvetica Neue Light"/>
                <a:ea typeface="Helvetica Neue Light"/>
                <a:cs typeface="Helvetica Neue Light"/>
                <a:sym typeface="Helvetica Neue Light"/>
              </a:defRPr>
            </a:lvl9pPr>
          </a:lstStyle>
          <a:p>
            <a:endParaRPr/>
          </a:p>
        </p:txBody>
      </p:sp>
      <p:sp>
        <p:nvSpPr>
          <p:cNvPr id="437" name="Google Shape;437;p69"/>
          <p:cNvSpPr txBox="1"/>
          <p:nvPr/>
        </p:nvSpPr>
        <p:spPr>
          <a:xfrm>
            <a:off x="7933350" y="214236"/>
            <a:ext cx="1209300" cy="30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FFFFFF"/>
                </a:solidFill>
                <a:latin typeface="Roboto"/>
                <a:ea typeface="Roboto"/>
                <a:cs typeface="Roboto"/>
                <a:sym typeface="Roboto"/>
              </a:rPr>
              <a:t>Proprietary + Confidential</a:t>
            </a:r>
            <a:endParaRPr sz="600" b="0" i="0" u="none" strike="noStrike" cap="none">
              <a:solidFill>
                <a:srgbClr val="FFFFFF"/>
              </a:solidFill>
              <a:latin typeface="Roboto"/>
              <a:ea typeface="Roboto"/>
              <a:cs typeface="Roboto"/>
              <a:sym typeface="Roboto"/>
            </a:endParaRPr>
          </a:p>
        </p:txBody>
      </p:sp>
      <p:cxnSp>
        <p:nvCxnSpPr>
          <p:cNvPr id="438" name="Google Shape;438;p69"/>
          <p:cNvCxnSpPr/>
          <p:nvPr/>
        </p:nvCxnSpPr>
        <p:spPr>
          <a:xfrm rot="10800000">
            <a:off x="426304" y="1476158"/>
            <a:ext cx="0" cy="1869900"/>
          </a:xfrm>
          <a:prstGeom prst="straightConnector1">
            <a:avLst/>
          </a:prstGeom>
          <a:noFill/>
          <a:ln w="25400" cap="flat" cmpd="sng">
            <a:solidFill>
              <a:srgbClr val="FFFFFF"/>
            </a:solidFill>
            <a:prstDash val="solid"/>
            <a:miter lim="400000"/>
            <a:headEnd type="none" w="sm" len="sm"/>
            <a:tailEnd type="none" w="sm" len="sm"/>
          </a:ln>
        </p:spPr>
      </p:cxnSp>
      <p:pic>
        <p:nvPicPr>
          <p:cNvPr id="439" name="Google Shape;439;p69"/>
          <p:cNvPicPr preferRelativeResize="0"/>
          <p:nvPr/>
        </p:nvPicPr>
        <p:blipFill>
          <a:blip r:embed="rId2">
            <a:alphaModFix/>
          </a:blip>
          <a:stretch>
            <a:fillRect/>
          </a:stretch>
        </p:blipFill>
        <p:spPr>
          <a:xfrm>
            <a:off x="8465703" y="4799509"/>
            <a:ext cx="438912" cy="143123"/>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Divider - Dark Red 800">
  <p:cSld name="CUSTOM_1_1_1_1_1">
    <p:spTree>
      <p:nvGrpSpPr>
        <p:cNvPr id="1" name="Shape 440"/>
        <p:cNvGrpSpPr/>
        <p:nvPr/>
      </p:nvGrpSpPr>
      <p:grpSpPr>
        <a:xfrm>
          <a:off x="0" y="0"/>
          <a:ext cx="0" cy="0"/>
          <a:chOff x="0" y="0"/>
          <a:chExt cx="0" cy="0"/>
        </a:xfrm>
      </p:grpSpPr>
      <p:sp>
        <p:nvSpPr>
          <p:cNvPr id="441" name="Google Shape;441;p70"/>
          <p:cNvSpPr/>
          <p:nvPr/>
        </p:nvSpPr>
        <p:spPr>
          <a:xfrm>
            <a:off x="50" y="0"/>
            <a:ext cx="9144000" cy="4524000"/>
          </a:xfrm>
          <a:prstGeom prst="rect">
            <a:avLst/>
          </a:prstGeom>
          <a:solidFill>
            <a:srgbClr val="B31412"/>
          </a:solidFill>
          <a:ln>
            <a:noFill/>
          </a:ln>
        </p:spPr>
        <p:txBody>
          <a:bodyPr spcFirstLastPara="1" wrap="square" lIns="19050" tIns="19050" rIns="19050" bIns="19050" anchor="ctr" anchorCtr="0">
            <a:noAutofit/>
          </a:bodyPr>
          <a:lstStyle/>
          <a:p>
            <a:pPr marL="0" marR="0" lvl="0" indent="0" algn="ctr" rtl="0">
              <a:lnSpc>
                <a:spcPct val="100000"/>
              </a:lnSpc>
              <a:spcBef>
                <a:spcPts val="0"/>
              </a:spcBef>
              <a:spcAft>
                <a:spcPts val="0"/>
              </a:spcAft>
              <a:buClr>
                <a:srgbClr val="FFFFFF"/>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sp>
        <p:nvSpPr>
          <p:cNvPr id="442" name="Google Shape;442;p70"/>
          <p:cNvSpPr txBox="1">
            <a:spLocks noGrp="1"/>
          </p:cNvSpPr>
          <p:nvPr>
            <p:ph type="title"/>
          </p:nvPr>
        </p:nvSpPr>
        <p:spPr>
          <a:xfrm>
            <a:off x="962188" y="2048788"/>
            <a:ext cx="7877100" cy="857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FFFFF"/>
              </a:buClr>
              <a:buSzPts val="2400"/>
              <a:buFont typeface="Google Sans"/>
              <a:buNone/>
              <a:defRPr sz="3600" b="0" i="0" u="none" strike="noStrike" cap="none">
                <a:solidFill>
                  <a:srgbClr val="FFFFFF"/>
                </a:solidFill>
                <a:latin typeface="Google Sans"/>
                <a:ea typeface="Google Sans"/>
                <a:cs typeface="Google Sans"/>
                <a:sym typeface="Google Sans"/>
              </a:defRPr>
            </a:lvl1pPr>
            <a:lvl2pPr marR="0" lvl="1" algn="ctr" rtl="0">
              <a:lnSpc>
                <a:spcPct val="100000"/>
              </a:lnSpc>
              <a:spcBef>
                <a:spcPts val="0"/>
              </a:spcBef>
              <a:spcAft>
                <a:spcPts val="0"/>
              </a:spcAft>
              <a:buClr>
                <a:srgbClr val="000000"/>
              </a:buClr>
              <a:buSzPts val="4200"/>
              <a:buFont typeface="Helvetica Neue Light"/>
              <a:buNone/>
              <a:defRPr sz="3600" b="0" i="0" u="none" strike="noStrike" cap="none">
                <a:solidFill>
                  <a:schemeClr val="lt1"/>
                </a:solidFill>
                <a:latin typeface="Helvetica Neue Light"/>
                <a:ea typeface="Helvetica Neue Light"/>
                <a:cs typeface="Helvetica Neue Light"/>
                <a:sym typeface="Helvetica Neue Light"/>
              </a:defRPr>
            </a:lvl2pPr>
            <a:lvl3pPr marR="0" lvl="2" algn="ctr" rtl="0">
              <a:lnSpc>
                <a:spcPct val="100000"/>
              </a:lnSpc>
              <a:spcBef>
                <a:spcPts val="0"/>
              </a:spcBef>
              <a:spcAft>
                <a:spcPts val="0"/>
              </a:spcAft>
              <a:buClr>
                <a:srgbClr val="000000"/>
              </a:buClr>
              <a:buSzPts val="4200"/>
              <a:buFont typeface="Helvetica Neue Light"/>
              <a:buNone/>
              <a:defRPr sz="3600" b="0" i="0" u="none" strike="noStrike" cap="none">
                <a:solidFill>
                  <a:schemeClr val="lt1"/>
                </a:solidFill>
                <a:latin typeface="Helvetica Neue Light"/>
                <a:ea typeface="Helvetica Neue Light"/>
                <a:cs typeface="Helvetica Neue Light"/>
                <a:sym typeface="Helvetica Neue Light"/>
              </a:defRPr>
            </a:lvl3pPr>
            <a:lvl4pPr marR="0" lvl="3" algn="ctr" rtl="0">
              <a:lnSpc>
                <a:spcPct val="100000"/>
              </a:lnSpc>
              <a:spcBef>
                <a:spcPts val="0"/>
              </a:spcBef>
              <a:spcAft>
                <a:spcPts val="0"/>
              </a:spcAft>
              <a:buClr>
                <a:srgbClr val="000000"/>
              </a:buClr>
              <a:buSzPts val="4200"/>
              <a:buFont typeface="Helvetica Neue Light"/>
              <a:buNone/>
              <a:defRPr sz="3600" b="0" i="0" u="none" strike="noStrike" cap="none">
                <a:solidFill>
                  <a:schemeClr val="lt1"/>
                </a:solidFill>
                <a:latin typeface="Helvetica Neue Light"/>
                <a:ea typeface="Helvetica Neue Light"/>
                <a:cs typeface="Helvetica Neue Light"/>
                <a:sym typeface="Helvetica Neue Light"/>
              </a:defRPr>
            </a:lvl4pPr>
            <a:lvl5pPr marR="0" lvl="4" algn="ctr" rtl="0">
              <a:lnSpc>
                <a:spcPct val="100000"/>
              </a:lnSpc>
              <a:spcBef>
                <a:spcPts val="0"/>
              </a:spcBef>
              <a:spcAft>
                <a:spcPts val="0"/>
              </a:spcAft>
              <a:buClr>
                <a:srgbClr val="000000"/>
              </a:buClr>
              <a:buSzPts val="4200"/>
              <a:buFont typeface="Helvetica Neue Light"/>
              <a:buNone/>
              <a:defRPr sz="3600" b="0" i="0" u="none" strike="noStrike" cap="none">
                <a:solidFill>
                  <a:schemeClr val="lt1"/>
                </a:solidFill>
                <a:latin typeface="Helvetica Neue Light"/>
                <a:ea typeface="Helvetica Neue Light"/>
                <a:cs typeface="Helvetica Neue Light"/>
                <a:sym typeface="Helvetica Neue Light"/>
              </a:defRPr>
            </a:lvl5pPr>
            <a:lvl6pPr marR="0" lvl="5" algn="ctr" rtl="0">
              <a:lnSpc>
                <a:spcPct val="100000"/>
              </a:lnSpc>
              <a:spcBef>
                <a:spcPts val="0"/>
              </a:spcBef>
              <a:spcAft>
                <a:spcPts val="0"/>
              </a:spcAft>
              <a:buClr>
                <a:srgbClr val="000000"/>
              </a:buClr>
              <a:buSzPts val="4200"/>
              <a:buFont typeface="Helvetica Neue Light"/>
              <a:buNone/>
              <a:defRPr sz="3600" b="0" i="0" u="none" strike="noStrike" cap="none">
                <a:solidFill>
                  <a:schemeClr val="lt1"/>
                </a:solidFill>
                <a:latin typeface="Helvetica Neue Light"/>
                <a:ea typeface="Helvetica Neue Light"/>
                <a:cs typeface="Helvetica Neue Light"/>
                <a:sym typeface="Helvetica Neue Light"/>
              </a:defRPr>
            </a:lvl6pPr>
            <a:lvl7pPr marR="0" lvl="6" algn="ctr" rtl="0">
              <a:lnSpc>
                <a:spcPct val="100000"/>
              </a:lnSpc>
              <a:spcBef>
                <a:spcPts val="0"/>
              </a:spcBef>
              <a:spcAft>
                <a:spcPts val="0"/>
              </a:spcAft>
              <a:buClr>
                <a:srgbClr val="000000"/>
              </a:buClr>
              <a:buSzPts val="4200"/>
              <a:buFont typeface="Helvetica Neue Light"/>
              <a:buNone/>
              <a:defRPr sz="3600" b="0" i="0" u="none" strike="noStrike" cap="none">
                <a:solidFill>
                  <a:schemeClr val="lt1"/>
                </a:solidFill>
                <a:latin typeface="Helvetica Neue Light"/>
                <a:ea typeface="Helvetica Neue Light"/>
                <a:cs typeface="Helvetica Neue Light"/>
                <a:sym typeface="Helvetica Neue Light"/>
              </a:defRPr>
            </a:lvl7pPr>
            <a:lvl8pPr marR="0" lvl="7" algn="ctr" rtl="0">
              <a:lnSpc>
                <a:spcPct val="100000"/>
              </a:lnSpc>
              <a:spcBef>
                <a:spcPts val="0"/>
              </a:spcBef>
              <a:spcAft>
                <a:spcPts val="0"/>
              </a:spcAft>
              <a:buClr>
                <a:srgbClr val="000000"/>
              </a:buClr>
              <a:buSzPts val="4200"/>
              <a:buFont typeface="Helvetica Neue Light"/>
              <a:buNone/>
              <a:defRPr sz="3600" b="0" i="0" u="none" strike="noStrike" cap="none">
                <a:solidFill>
                  <a:schemeClr val="lt1"/>
                </a:solidFill>
                <a:latin typeface="Helvetica Neue Light"/>
                <a:ea typeface="Helvetica Neue Light"/>
                <a:cs typeface="Helvetica Neue Light"/>
                <a:sym typeface="Helvetica Neue Light"/>
              </a:defRPr>
            </a:lvl8pPr>
            <a:lvl9pPr marR="0" lvl="8" algn="ctr" rtl="0">
              <a:lnSpc>
                <a:spcPct val="100000"/>
              </a:lnSpc>
              <a:spcBef>
                <a:spcPts val="0"/>
              </a:spcBef>
              <a:spcAft>
                <a:spcPts val="0"/>
              </a:spcAft>
              <a:buClr>
                <a:srgbClr val="000000"/>
              </a:buClr>
              <a:buSzPts val="4200"/>
              <a:buFont typeface="Helvetica Neue Light"/>
              <a:buNone/>
              <a:defRPr sz="3600" b="0" i="0" u="none" strike="noStrike" cap="none">
                <a:solidFill>
                  <a:schemeClr val="lt1"/>
                </a:solidFill>
                <a:latin typeface="Helvetica Neue Light"/>
                <a:ea typeface="Helvetica Neue Light"/>
                <a:cs typeface="Helvetica Neue Light"/>
                <a:sym typeface="Helvetica Neue Light"/>
              </a:defRPr>
            </a:lvl9pPr>
          </a:lstStyle>
          <a:p>
            <a:endParaRPr/>
          </a:p>
        </p:txBody>
      </p:sp>
      <p:sp>
        <p:nvSpPr>
          <p:cNvPr id="443" name="Google Shape;443;p70"/>
          <p:cNvSpPr txBox="1"/>
          <p:nvPr/>
        </p:nvSpPr>
        <p:spPr>
          <a:xfrm>
            <a:off x="7933350" y="214236"/>
            <a:ext cx="1209300" cy="30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FFFFFF"/>
                </a:solidFill>
                <a:latin typeface="Roboto"/>
                <a:ea typeface="Roboto"/>
                <a:cs typeface="Roboto"/>
                <a:sym typeface="Roboto"/>
              </a:rPr>
              <a:t>Proprietary + Confidential</a:t>
            </a:r>
            <a:endParaRPr sz="600" b="0" i="0" u="none" strike="noStrike" cap="none">
              <a:solidFill>
                <a:srgbClr val="FFFFFF"/>
              </a:solidFill>
              <a:latin typeface="Roboto"/>
              <a:ea typeface="Roboto"/>
              <a:cs typeface="Roboto"/>
              <a:sym typeface="Roboto"/>
            </a:endParaRPr>
          </a:p>
        </p:txBody>
      </p:sp>
      <p:cxnSp>
        <p:nvCxnSpPr>
          <p:cNvPr id="444" name="Google Shape;444;p70"/>
          <p:cNvCxnSpPr/>
          <p:nvPr/>
        </p:nvCxnSpPr>
        <p:spPr>
          <a:xfrm rot="10800000">
            <a:off x="426304" y="1476158"/>
            <a:ext cx="0" cy="1869900"/>
          </a:xfrm>
          <a:prstGeom prst="straightConnector1">
            <a:avLst/>
          </a:prstGeom>
          <a:noFill/>
          <a:ln w="25400" cap="flat" cmpd="sng">
            <a:solidFill>
              <a:srgbClr val="FFFFFF"/>
            </a:solidFill>
            <a:prstDash val="solid"/>
            <a:miter lim="400000"/>
            <a:headEnd type="none" w="sm" len="sm"/>
            <a:tailEnd type="none" w="sm" len="sm"/>
          </a:ln>
        </p:spPr>
      </p:cxnSp>
      <p:pic>
        <p:nvPicPr>
          <p:cNvPr id="445" name="Google Shape;445;p70"/>
          <p:cNvPicPr preferRelativeResize="0"/>
          <p:nvPr/>
        </p:nvPicPr>
        <p:blipFill>
          <a:blip r:embed="rId2">
            <a:alphaModFix/>
          </a:blip>
          <a:stretch>
            <a:fillRect/>
          </a:stretch>
        </p:blipFill>
        <p:spPr>
          <a:xfrm>
            <a:off x="8465703" y="4799509"/>
            <a:ext cx="438912" cy="143123"/>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Internal Intro/Context Slide">
  <p:cSld name="Blank - Title_1_1_3_1_1">
    <p:bg>
      <p:bgPr>
        <a:solidFill>
          <a:srgbClr val="FBBC04"/>
        </a:solidFill>
        <a:effectLst/>
      </p:bgPr>
    </p:bg>
    <p:spTree>
      <p:nvGrpSpPr>
        <p:cNvPr id="1" name="Shape 446"/>
        <p:cNvGrpSpPr/>
        <p:nvPr/>
      </p:nvGrpSpPr>
      <p:grpSpPr>
        <a:xfrm>
          <a:off x="0" y="0"/>
          <a:ext cx="0" cy="0"/>
          <a:chOff x="0" y="0"/>
          <a:chExt cx="0" cy="0"/>
        </a:xfrm>
      </p:grpSpPr>
      <p:sp>
        <p:nvSpPr>
          <p:cNvPr id="447" name="Google Shape;447;p71"/>
          <p:cNvSpPr/>
          <p:nvPr/>
        </p:nvSpPr>
        <p:spPr>
          <a:xfrm>
            <a:off x="0" y="0"/>
            <a:ext cx="9144000" cy="493800"/>
          </a:xfrm>
          <a:prstGeom prst="rect">
            <a:avLst/>
          </a:prstGeom>
          <a:solidFill>
            <a:srgbClr val="B3141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FFFFFF"/>
                </a:solidFill>
                <a:latin typeface="Google Sans Medium"/>
                <a:ea typeface="Google Sans Medium"/>
                <a:cs typeface="Google Sans Medium"/>
                <a:sym typeface="Google Sans Medium"/>
              </a:rPr>
              <a:t>     INTERNAL ONLY</a:t>
            </a:r>
            <a:endParaRPr sz="1400" b="0" i="0" u="none" strike="noStrike" cap="none">
              <a:solidFill>
                <a:srgbClr val="FFFFFF"/>
              </a:solidFill>
              <a:latin typeface="Google Sans Medium"/>
              <a:ea typeface="Google Sans Medium"/>
              <a:cs typeface="Google Sans Medium"/>
              <a:sym typeface="Google Sans Medium"/>
            </a:endParaRPr>
          </a:p>
        </p:txBody>
      </p:sp>
      <p:sp>
        <p:nvSpPr>
          <p:cNvPr id="448" name="Google Shape;448;p71"/>
          <p:cNvSpPr txBox="1"/>
          <p:nvPr/>
        </p:nvSpPr>
        <p:spPr>
          <a:xfrm>
            <a:off x="7934700" y="218775"/>
            <a:ext cx="1209300" cy="30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FFFFFF"/>
                </a:solidFill>
                <a:latin typeface="Roboto"/>
                <a:ea typeface="Roboto"/>
                <a:cs typeface="Roboto"/>
                <a:sym typeface="Roboto"/>
              </a:rPr>
              <a:t>Proprietary + Confidential</a:t>
            </a:r>
            <a:endParaRPr sz="600" b="0" i="0" u="none" strike="noStrike" cap="none">
              <a:solidFill>
                <a:srgbClr val="FFFFFF"/>
              </a:solidFill>
              <a:latin typeface="Roboto"/>
              <a:ea typeface="Roboto"/>
              <a:cs typeface="Roboto"/>
              <a:sym typeface="Roboto"/>
            </a:endParaRPr>
          </a:p>
        </p:txBody>
      </p:sp>
      <p:sp>
        <p:nvSpPr>
          <p:cNvPr id="449" name="Google Shape;449;p71"/>
          <p:cNvSpPr/>
          <p:nvPr/>
        </p:nvSpPr>
        <p:spPr>
          <a:xfrm>
            <a:off x="3773600" y="178350"/>
            <a:ext cx="156000" cy="137100"/>
          </a:xfrm>
          <a:custGeom>
            <a:avLst/>
            <a:gdLst/>
            <a:ahLst/>
            <a:cxnLst/>
            <a:rect l="l" t="t" r="r" b="b"/>
            <a:pathLst>
              <a:path w="120000" h="120000" extrusionOk="0">
                <a:moveTo>
                  <a:pt x="0" y="119999"/>
                </a:moveTo>
                <a:lnTo>
                  <a:pt x="120000" y="119999"/>
                </a:lnTo>
                <a:lnTo>
                  <a:pt x="60000" y="0"/>
                </a:lnTo>
                <a:lnTo>
                  <a:pt x="0" y="119999"/>
                </a:lnTo>
                <a:close/>
                <a:moveTo>
                  <a:pt x="65480" y="100931"/>
                </a:moveTo>
                <a:lnTo>
                  <a:pt x="54519" y="100931"/>
                </a:lnTo>
                <a:lnTo>
                  <a:pt x="54519" y="88438"/>
                </a:lnTo>
                <a:lnTo>
                  <a:pt x="65480" y="88438"/>
                </a:lnTo>
                <a:lnTo>
                  <a:pt x="65480" y="100931"/>
                </a:lnTo>
                <a:close/>
                <a:moveTo>
                  <a:pt x="65480" y="75616"/>
                </a:moveTo>
                <a:lnTo>
                  <a:pt x="54519" y="75616"/>
                </a:lnTo>
                <a:lnTo>
                  <a:pt x="54519" y="50630"/>
                </a:lnTo>
                <a:lnTo>
                  <a:pt x="65480" y="50630"/>
                </a:lnTo>
                <a:lnTo>
                  <a:pt x="65480" y="7561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666666"/>
              </a:solidFill>
              <a:latin typeface="Arial"/>
              <a:ea typeface="Arial"/>
              <a:cs typeface="Arial"/>
              <a:sym typeface="Arial"/>
            </a:endParaRPr>
          </a:p>
        </p:txBody>
      </p:sp>
      <p:grpSp>
        <p:nvGrpSpPr>
          <p:cNvPr id="450" name="Google Shape;450;p71"/>
          <p:cNvGrpSpPr/>
          <p:nvPr/>
        </p:nvGrpSpPr>
        <p:grpSpPr>
          <a:xfrm>
            <a:off x="8469122" y="4803781"/>
            <a:ext cx="420491" cy="137010"/>
            <a:chOff x="0" y="0"/>
            <a:chExt cx="2077525" cy="676925"/>
          </a:xfrm>
        </p:grpSpPr>
        <p:sp>
          <p:nvSpPr>
            <p:cNvPr id="451" name="Google Shape;451;p71"/>
            <p:cNvSpPr/>
            <p:nvPr/>
          </p:nvSpPr>
          <p:spPr>
            <a:xfrm>
              <a:off x="0" y="0"/>
              <a:ext cx="511375" cy="524800"/>
            </a:xfrm>
            <a:custGeom>
              <a:avLst/>
              <a:gdLst/>
              <a:ahLst/>
              <a:cxnLst/>
              <a:rect l="l" t="t" r="r" b="b"/>
              <a:pathLst>
                <a:path w="20455" h="20992" extrusionOk="0">
                  <a:moveTo>
                    <a:pt x="10700" y="12450"/>
                  </a:moveTo>
                  <a:lnTo>
                    <a:pt x="10700" y="9583"/>
                  </a:lnTo>
                  <a:lnTo>
                    <a:pt x="20300" y="9583"/>
                  </a:lnTo>
                  <a:cubicBezTo>
                    <a:pt x="20398" y="10088"/>
                    <a:pt x="20455" y="10690"/>
                    <a:pt x="20455" y="11341"/>
                  </a:cubicBezTo>
                  <a:cubicBezTo>
                    <a:pt x="20455" y="13491"/>
                    <a:pt x="19866" y="16154"/>
                    <a:pt x="17972" y="18048"/>
                  </a:cubicBezTo>
                  <a:cubicBezTo>
                    <a:pt x="16129" y="19968"/>
                    <a:pt x="13773" y="20992"/>
                    <a:pt x="10650" y="20992"/>
                  </a:cubicBezTo>
                  <a:cubicBezTo>
                    <a:pt x="4864" y="20993"/>
                    <a:pt x="0" y="16282"/>
                    <a:pt x="0" y="10496"/>
                  </a:cubicBezTo>
                  <a:cubicBezTo>
                    <a:pt x="0" y="4710"/>
                    <a:pt x="4864" y="0"/>
                    <a:pt x="10650" y="0"/>
                  </a:cubicBezTo>
                  <a:cubicBezTo>
                    <a:pt x="13850" y="0"/>
                    <a:pt x="16129" y="1254"/>
                    <a:pt x="17844" y="2893"/>
                  </a:cubicBezTo>
                  <a:lnTo>
                    <a:pt x="15822" y="4915"/>
                  </a:lnTo>
                  <a:cubicBezTo>
                    <a:pt x="14593" y="3763"/>
                    <a:pt x="12929" y="2867"/>
                    <a:pt x="10651" y="2867"/>
                  </a:cubicBezTo>
                  <a:cubicBezTo>
                    <a:pt x="6427" y="2867"/>
                    <a:pt x="3124" y="6272"/>
                    <a:pt x="3124" y="10496"/>
                  </a:cubicBezTo>
                  <a:cubicBezTo>
                    <a:pt x="3124" y="14720"/>
                    <a:pt x="6427" y="18125"/>
                    <a:pt x="10651" y="18125"/>
                  </a:cubicBezTo>
                  <a:cubicBezTo>
                    <a:pt x="13390" y="18125"/>
                    <a:pt x="14952" y="17024"/>
                    <a:pt x="15950" y="16026"/>
                  </a:cubicBezTo>
                  <a:cubicBezTo>
                    <a:pt x="16764" y="15213"/>
                    <a:pt x="17299" y="14046"/>
                    <a:pt x="17507" y="12450"/>
                  </a:cubicBezTo>
                  <a:lnTo>
                    <a:pt x="10700" y="12450"/>
                  </a:lnTo>
                  <a:close/>
                </a:path>
              </a:pathLst>
            </a:cu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452" name="Google Shape;452;p71"/>
            <p:cNvSpPr/>
            <p:nvPr/>
          </p:nvSpPr>
          <p:spPr>
            <a:xfrm>
              <a:off x="540400" y="187300"/>
              <a:ext cx="339200" cy="337950"/>
            </a:xfrm>
            <a:custGeom>
              <a:avLst/>
              <a:gdLst/>
              <a:ahLst/>
              <a:cxnLst/>
              <a:rect l="l" t="t" r="r" b="b"/>
              <a:pathLst>
                <a:path w="13568" h="13518" extrusionOk="0">
                  <a:moveTo>
                    <a:pt x="13568" y="6759"/>
                  </a:moveTo>
                  <a:cubicBezTo>
                    <a:pt x="13568" y="10650"/>
                    <a:pt x="10522" y="13518"/>
                    <a:pt x="6784" y="13518"/>
                  </a:cubicBezTo>
                  <a:cubicBezTo>
                    <a:pt x="3046" y="13518"/>
                    <a:pt x="0" y="10651"/>
                    <a:pt x="0" y="6759"/>
                  </a:cubicBezTo>
                  <a:cubicBezTo>
                    <a:pt x="0" y="2842"/>
                    <a:pt x="3046" y="0"/>
                    <a:pt x="6784" y="0"/>
                  </a:cubicBezTo>
                  <a:cubicBezTo>
                    <a:pt x="10522" y="0"/>
                    <a:pt x="13568" y="2842"/>
                    <a:pt x="13568" y="6759"/>
                  </a:cubicBezTo>
                  <a:close/>
                  <a:moveTo>
                    <a:pt x="10599" y="6759"/>
                  </a:moveTo>
                  <a:cubicBezTo>
                    <a:pt x="10599" y="4327"/>
                    <a:pt x="8833" y="2663"/>
                    <a:pt x="6785" y="2663"/>
                  </a:cubicBezTo>
                  <a:cubicBezTo>
                    <a:pt x="4737" y="2663"/>
                    <a:pt x="2970" y="4327"/>
                    <a:pt x="2970" y="6759"/>
                  </a:cubicBezTo>
                  <a:cubicBezTo>
                    <a:pt x="2970" y="9165"/>
                    <a:pt x="4736" y="10855"/>
                    <a:pt x="6785" y="10855"/>
                  </a:cubicBezTo>
                  <a:cubicBezTo>
                    <a:pt x="8832" y="10855"/>
                    <a:pt x="10599" y="9165"/>
                    <a:pt x="10599" y="6759"/>
                  </a:cubicBezTo>
                  <a:close/>
                </a:path>
              </a:pathLst>
            </a:cu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453" name="Google Shape;453;p71"/>
            <p:cNvSpPr/>
            <p:nvPr/>
          </p:nvSpPr>
          <p:spPr>
            <a:xfrm>
              <a:off x="910400" y="187300"/>
              <a:ext cx="339200" cy="337950"/>
            </a:xfrm>
            <a:custGeom>
              <a:avLst/>
              <a:gdLst/>
              <a:ahLst/>
              <a:cxnLst/>
              <a:rect l="l" t="t" r="r" b="b"/>
              <a:pathLst>
                <a:path w="13568" h="13518" extrusionOk="0">
                  <a:moveTo>
                    <a:pt x="13568" y="6759"/>
                  </a:moveTo>
                  <a:cubicBezTo>
                    <a:pt x="13568" y="10650"/>
                    <a:pt x="10522" y="13518"/>
                    <a:pt x="6784" y="13518"/>
                  </a:cubicBezTo>
                  <a:cubicBezTo>
                    <a:pt x="3046" y="13518"/>
                    <a:pt x="0" y="10651"/>
                    <a:pt x="0" y="6759"/>
                  </a:cubicBezTo>
                  <a:cubicBezTo>
                    <a:pt x="0" y="2842"/>
                    <a:pt x="3046" y="0"/>
                    <a:pt x="6784" y="0"/>
                  </a:cubicBezTo>
                  <a:cubicBezTo>
                    <a:pt x="10522" y="0"/>
                    <a:pt x="13568" y="2842"/>
                    <a:pt x="13568" y="6759"/>
                  </a:cubicBezTo>
                  <a:close/>
                  <a:moveTo>
                    <a:pt x="10599" y="6759"/>
                  </a:moveTo>
                  <a:cubicBezTo>
                    <a:pt x="10599" y="4327"/>
                    <a:pt x="8833" y="2663"/>
                    <a:pt x="6785" y="2663"/>
                  </a:cubicBezTo>
                  <a:cubicBezTo>
                    <a:pt x="4737" y="2663"/>
                    <a:pt x="2970" y="4327"/>
                    <a:pt x="2970" y="6759"/>
                  </a:cubicBezTo>
                  <a:cubicBezTo>
                    <a:pt x="2970" y="9165"/>
                    <a:pt x="4736" y="10855"/>
                    <a:pt x="6785" y="10855"/>
                  </a:cubicBezTo>
                  <a:cubicBezTo>
                    <a:pt x="8832" y="10855"/>
                    <a:pt x="10599" y="9165"/>
                    <a:pt x="10599" y="6759"/>
                  </a:cubicBezTo>
                  <a:close/>
                </a:path>
              </a:pathLst>
            </a:cu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454" name="Google Shape;454;p71"/>
            <p:cNvSpPr/>
            <p:nvPr/>
          </p:nvSpPr>
          <p:spPr>
            <a:xfrm>
              <a:off x="1280400" y="187325"/>
              <a:ext cx="323850" cy="489600"/>
            </a:xfrm>
            <a:custGeom>
              <a:avLst/>
              <a:gdLst/>
              <a:ahLst/>
              <a:cxnLst/>
              <a:rect l="l" t="t" r="r" b="b"/>
              <a:pathLst>
                <a:path w="12954" h="19584" extrusionOk="0">
                  <a:moveTo>
                    <a:pt x="12954" y="409"/>
                  </a:moveTo>
                  <a:lnTo>
                    <a:pt x="12954" y="12544"/>
                  </a:lnTo>
                  <a:cubicBezTo>
                    <a:pt x="12954" y="17536"/>
                    <a:pt x="10010" y="19584"/>
                    <a:pt x="6528" y="19584"/>
                  </a:cubicBezTo>
                  <a:cubicBezTo>
                    <a:pt x="3251" y="19584"/>
                    <a:pt x="1280" y="17382"/>
                    <a:pt x="537" y="15590"/>
                  </a:cubicBezTo>
                  <a:lnTo>
                    <a:pt x="3123" y="14515"/>
                  </a:lnTo>
                  <a:cubicBezTo>
                    <a:pt x="3584" y="15616"/>
                    <a:pt x="4710" y="16922"/>
                    <a:pt x="6528" y="16922"/>
                  </a:cubicBezTo>
                  <a:cubicBezTo>
                    <a:pt x="8755" y="16922"/>
                    <a:pt x="10138" y="15539"/>
                    <a:pt x="10138" y="12954"/>
                  </a:cubicBezTo>
                  <a:lnTo>
                    <a:pt x="10138" y="11981"/>
                  </a:lnTo>
                  <a:lnTo>
                    <a:pt x="10036" y="11981"/>
                  </a:lnTo>
                  <a:cubicBezTo>
                    <a:pt x="9370" y="12800"/>
                    <a:pt x="8090" y="13517"/>
                    <a:pt x="6477" y="13517"/>
                  </a:cubicBezTo>
                  <a:cubicBezTo>
                    <a:pt x="3098" y="13517"/>
                    <a:pt x="0" y="10573"/>
                    <a:pt x="0" y="6784"/>
                  </a:cubicBezTo>
                  <a:cubicBezTo>
                    <a:pt x="0" y="2969"/>
                    <a:pt x="3098" y="0"/>
                    <a:pt x="6477" y="0"/>
                  </a:cubicBezTo>
                  <a:cubicBezTo>
                    <a:pt x="8090" y="0"/>
                    <a:pt x="9370" y="717"/>
                    <a:pt x="10036" y="1511"/>
                  </a:cubicBezTo>
                  <a:lnTo>
                    <a:pt x="10138" y="1511"/>
                  </a:lnTo>
                  <a:lnTo>
                    <a:pt x="10138" y="409"/>
                  </a:lnTo>
                  <a:lnTo>
                    <a:pt x="12954" y="409"/>
                  </a:lnTo>
                  <a:close/>
                  <a:moveTo>
                    <a:pt x="10343" y="6784"/>
                  </a:moveTo>
                  <a:cubicBezTo>
                    <a:pt x="10343" y="4403"/>
                    <a:pt x="8756" y="2662"/>
                    <a:pt x="6733" y="2662"/>
                  </a:cubicBezTo>
                  <a:cubicBezTo>
                    <a:pt x="4685" y="2662"/>
                    <a:pt x="2970" y="4403"/>
                    <a:pt x="2970" y="6784"/>
                  </a:cubicBezTo>
                  <a:cubicBezTo>
                    <a:pt x="2970" y="9139"/>
                    <a:pt x="4685" y="10855"/>
                    <a:pt x="6733" y="10855"/>
                  </a:cubicBezTo>
                  <a:cubicBezTo>
                    <a:pt x="8755" y="10854"/>
                    <a:pt x="10343" y="9139"/>
                    <a:pt x="10343" y="6784"/>
                  </a:cubicBezTo>
                  <a:close/>
                </a:path>
              </a:pathLst>
            </a:cu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455" name="Google Shape;455;p71"/>
            <p:cNvSpPr/>
            <p:nvPr/>
          </p:nvSpPr>
          <p:spPr>
            <a:xfrm>
              <a:off x="1655750" y="20000"/>
              <a:ext cx="74250" cy="495000"/>
            </a:xfrm>
            <a:custGeom>
              <a:avLst/>
              <a:gdLst/>
              <a:ahLst/>
              <a:cxnLst/>
              <a:rect l="l" t="t" r="r" b="b"/>
              <a:pathLst>
                <a:path w="2970" h="19800" extrusionOk="0">
                  <a:moveTo>
                    <a:pt x="2970" y="0"/>
                  </a:moveTo>
                  <a:lnTo>
                    <a:pt x="2970" y="19800"/>
                  </a:lnTo>
                  <a:lnTo>
                    <a:pt x="0" y="19800"/>
                  </a:lnTo>
                  <a:lnTo>
                    <a:pt x="0" y="0"/>
                  </a:lnTo>
                  <a:lnTo>
                    <a:pt x="2970" y="0"/>
                  </a:lnTo>
                  <a:close/>
                </a:path>
              </a:pathLst>
            </a:cu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456" name="Google Shape;456;p71"/>
            <p:cNvSpPr/>
            <p:nvPr/>
          </p:nvSpPr>
          <p:spPr>
            <a:xfrm>
              <a:off x="1765825" y="187275"/>
              <a:ext cx="311700" cy="337950"/>
            </a:xfrm>
            <a:custGeom>
              <a:avLst/>
              <a:gdLst/>
              <a:ahLst/>
              <a:cxnLst/>
              <a:rect l="l" t="t" r="r" b="b"/>
              <a:pathLst>
                <a:path w="12468" h="13518" extrusionOk="0">
                  <a:moveTo>
                    <a:pt x="10035" y="8987"/>
                  </a:moveTo>
                  <a:lnTo>
                    <a:pt x="12339" y="10523"/>
                  </a:lnTo>
                  <a:cubicBezTo>
                    <a:pt x="11596" y="11624"/>
                    <a:pt x="9804" y="13518"/>
                    <a:pt x="6707" y="13518"/>
                  </a:cubicBezTo>
                  <a:cubicBezTo>
                    <a:pt x="2867" y="13518"/>
                    <a:pt x="0" y="10548"/>
                    <a:pt x="0" y="6759"/>
                  </a:cubicBezTo>
                  <a:cubicBezTo>
                    <a:pt x="0" y="2739"/>
                    <a:pt x="2893" y="0"/>
                    <a:pt x="6375" y="0"/>
                  </a:cubicBezTo>
                  <a:cubicBezTo>
                    <a:pt x="9882" y="0"/>
                    <a:pt x="11598" y="2791"/>
                    <a:pt x="12161" y="4301"/>
                  </a:cubicBezTo>
                  <a:lnTo>
                    <a:pt x="12468" y="5069"/>
                  </a:lnTo>
                  <a:lnTo>
                    <a:pt x="3431" y="8807"/>
                  </a:lnTo>
                  <a:cubicBezTo>
                    <a:pt x="4122" y="10164"/>
                    <a:pt x="5198" y="10855"/>
                    <a:pt x="6708" y="10855"/>
                  </a:cubicBezTo>
                  <a:cubicBezTo>
                    <a:pt x="8217" y="10856"/>
                    <a:pt x="9267" y="10114"/>
                    <a:pt x="10035" y="8987"/>
                  </a:cubicBezTo>
                  <a:close/>
                  <a:moveTo>
                    <a:pt x="2943" y="6555"/>
                  </a:moveTo>
                  <a:lnTo>
                    <a:pt x="8985" y="4046"/>
                  </a:lnTo>
                  <a:cubicBezTo>
                    <a:pt x="8652" y="3201"/>
                    <a:pt x="7654" y="2612"/>
                    <a:pt x="6476" y="2612"/>
                  </a:cubicBezTo>
                  <a:cubicBezTo>
                    <a:pt x="4966" y="2613"/>
                    <a:pt x="2867" y="3944"/>
                    <a:pt x="2943" y="6555"/>
                  </a:cubicBezTo>
                  <a:close/>
                </a:path>
              </a:pathLst>
            </a:cu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grpSp>
      <p:sp>
        <p:nvSpPr>
          <p:cNvPr id="457" name="Google Shape;457;p71"/>
          <p:cNvSpPr txBox="1">
            <a:spLocks noGrp="1"/>
          </p:cNvSpPr>
          <p:nvPr>
            <p:ph type="body" idx="1"/>
          </p:nvPr>
        </p:nvSpPr>
        <p:spPr>
          <a:xfrm>
            <a:off x="340663" y="1128663"/>
            <a:ext cx="7877100" cy="3452700"/>
          </a:xfrm>
          <a:prstGeom prst="rect">
            <a:avLst/>
          </a:prstGeom>
          <a:noFill/>
          <a:ln>
            <a:noFill/>
          </a:ln>
        </p:spPr>
        <p:txBody>
          <a:bodyPr spcFirstLastPara="1" wrap="square" lIns="91425" tIns="91425" rIns="91425" bIns="91425" anchor="t" anchorCtr="0">
            <a:noAutofit/>
          </a:bodyPr>
          <a:lstStyle>
            <a:lvl1pPr marL="457200" marR="0" lvl="0" indent="-285750" algn="l" rtl="0">
              <a:lnSpc>
                <a:spcPct val="100000"/>
              </a:lnSpc>
              <a:spcBef>
                <a:spcPts val="2200"/>
              </a:spcBef>
              <a:spcAft>
                <a:spcPts val="0"/>
              </a:spcAft>
              <a:buClr>
                <a:srgbClr val="3C4043"/>
              </a:buClr>
              <a:buSzPts val="900"/>
              <a:buFont typeface="Roboto"/>
              <a:buChar char="•"/>
              <a:defRPr sz="900" b="0" i="0" u="none" strike="noStrike" cap="none">
                <a:solidFill>
                  <a:srgbClr val="3C4043"/>
                </a:solidFill>
                <a:latin typeface="Roboto"/>
                <a:ea typeface="Roboto"/>
                <a:cs typeface="Roboto"/>
                <a:sym typeface="Roboto"/>
              </a:defRPr>
            </a:lvl1pPr>
            <a:lvl2pPr marL="914400" marR="0" lvl="1" indent="-285750" algn="l" rtl="0">
              <a:lnSpc>
                <a:spcPct val="100000"/>
              </a:lnSpc>
              <a:spcBef>
                <a:spcPts val="2200"/>
              </a:spcBef>
              <a:spcAft>
                <a:spcPts val="0"/>
              </a:spcAft>
              <a:buClr>
                <a:srgbClr val="3C4043"/>
              </a:buClr>
              <a:buSzPts val="900"/>
              <a:buFont typeface="Roboto"/>
              <a:buChar char="•"/>
              <a:defRPr sz="900" b="0" i="0" u="none" strike="noStrike" cap="none">
                <a:solidFill>
                  <a:srgbClr val="3C4043"/>
                </a:solidFill>
                <a:latin typeface="Roboto"/>
                <a:ea typeface="Roboto"/>
                <a:cs typeface="Roboto"/>
                <a:sym typeface="Roboto"/>
              </a:defRPr>
            </a:lvl2pPr>
            <a:lvl3pPr marL="1371600" marR="0" lvl="2" indent="-285750" algn="l" rtl="0">
              <a:lnSpc>
                <a:spcPct val="100000"/>
              </a:lnSpc>
              <a:spcBef>
                <a:spcPts val="2200"/>
              </a:spcBef>
              <a:spcAft>
                <a:spcPts val="0"/>
              </a:spcAft>
              <a:buClr>
                <a:srgbClr val="3C4043"/>
              </a:buClr>
              <a:buSzPts val="900"/>
              <a:buFont typeface="Roboto"/>
              <a:buChar char="•"/>
              <a:defRPr sz="900" b="0" i="0" u="none" strike="noStrike" cap="none">
                <a:solidFill>
                  <a:srgbClr val="3C4043"/>
                </a:solidFill>
                <a:latin typeface="Roboto"/>
                <a:ea typeface="Roboto"/>
                <a:cs typeface="Roboto"/>
                <a:sym typeface="Roboto"/>
              </a:defRPr>
            </a:lvl3pPr>
            <a:lvl4pPr marL="1828800" marR="0" lvl="3" indent="-285750" algn="l" rtl="0">
              <a:lnSpc>
                <a:spcPct val="100000"/>
              </a:lnSpc>
              <a:spcBef>
                <a:spcPts val="2200"/>
              </a:spcBef>
              <a:spcAft>
                <a:spcPts val="0"/>
              </a:spcAft>
              <a:buClr>
                <a:srgbClr val="3C4043"/>
              </a:buClr>
              <a:buSzPts val="900"/>
              <a:buFont typeface="Roboto"/>
              <a:buChar char="•"/>
              <a:defRPr sz="900" b="0" i="0" u="none" strike="noStrike" cap="none">
                <a:solidFill>
                  <a:srgbClr val="3C4043"/>
                </a:solidFill>
                <a:latin typeface="Roboto"/>
                <a:ea typeface="Roboto"/>
                <a:cs typeface="Roboto"/>
                <a:sym typeface="Roboto"/>
              </a:defRPr>
            </a:lvl4pPr>
            <a:lvl5pPr marL="2286000" marR="0" lvl="4" indent="-285750" algn="l" rtl="0">
              <a:lnSpc>
                <a:spcPct val="100000"/>
              </a:lnSpc>
              <a:spcBef>
                <a:spcPts val="2200"/>
              </a:spcBef>
              <a:spcAft>
                <a:spcPts val="0"/>
              </a:spcAft>
              <a:buClr>
                <a:srgbClr val="3C4043"/>
              </a:buClr>
              <a:buSzPts val="900"/>
              <a:buFont typeface="Roboto"/>
              <a:buChar char="•"/>
              <a:defRPr sz="900" b="0" i="0" u="none" strike="noStrike" cap="none">
                <a:solidFill>
                  <a:srgbClr val="3C4043"/>
                </a:solidFill>
                <a:latin typeface="Roboto"/>
                <a:ea typeface="Roboto"/>
                <a:cs typeface="Roboto"/>
                <a:sym typeface="Roboto"/>
              </a:defRPr>
            </a:lvl5pPr>
            <a:lvl6pPr marL="2743200" marR="0" lvl="5" indent="-285750" algn="l" rtl="0">
              <a:lnSpc>
                <a:spcPct val="100000"/>
              </a:lnSpc>
              <a:spcBef>
                <a:spcPts val="2200"/>
              </a:spcBef>
              <a:spcAft>
                <a:spcPts val="0"/>
              </a:spcAft>
              <a:buClr>
                <a:srgbClr val="3C4043"/>
              </a:buClr>
              <a:buSzPts val="900"/>
              <a:buFont typeface="Roboto"/>
              <a:buChar char="•"/>
              <a:defRPr sz="900" b="0" i="0" u="none" strike="noStrike" cap="none">
                <a:solidFill>
                  <a:srgbClr val="3C4043"/>
                </a:solidFill>
                <a:latin typeface="Roboto"/>
                <a:ea typeface="Roboto"/>
                <a:cs typeface="Roboto"/>
                <a:sym typeface="Roboto"/>
              </a:defRPr>
            </a:lvl6pPr>
            <a:lvl7pPr marL="3200400" marR="0" lvl="6" indent="-285750" algn="l" rtl="0">
              <a:lnSpc>
                <a:spcPct val="100000"/>
              </a:lnSpc>
              <a:spcBef>
                <a:spcPts val="2200"/>
              </a:spcBef>
              <a:spcAft>
                <a:spcPts val="0"/>
              </a:spcAft>
              <a:buClr>
                <a:srgbClr val="3C4043"/>
              </a:buClr>
              <a:buSzPts val="900"/>
              <a:buFont typeface="Roboto"/>
              <a:buChar char="•"/>
              <a:defRPr sz="900" b="0" i="0" u="none" strike="noStrike" cap="none">
                <a:solidFill>
                  <a:srgbClr val="3C4043"/>
                </a:solidFill>
                <a:latin typeface="Roboto"/>
                <a:ea typeface="Roboto"/>
                <a:cs typeface="Roboto"/>
                <a:sym typeface="Roboto"/>
              </a:defRPr>
            </a:lvl7pPr>
            <a:lvl8pPr marL="3657600" marR="0" lvl="7" indent="-285750" algn="l" rtl="0">
              <a:lnSpc>
                <a:spcPct val="100000"/>
              </a:lnSpc>
              <a:spcBef>
                <a:spcPts val="2200"/>
              </a:spcBef>
              <a:spcAft>
                <a:spcPts val="0"/>
              </a:spcAft>
              <a:buClr>
                <a:srgbClr val="3C4043"/>
              </a:buClr>
              <a:buSzPts val="900"/>
              <a:buFont typeface="Roboto"/>
              <a:buChar char="•"/>
              <a:defRPr sz="900" b="0" i="0" u="none" strike="noStrike" cap="none">
                <a:solidFill>
                  <a:srgbClr val="3C4043"/>
                </a:solidFill>
                <a:latin typeface="Roboto"/>
                <a:ea typeface="Roboto"/>
                <a:cs typeface="Roboto"/>
                <a:sym typeface="Roboto"/>
              </a:defRPr>
            </a:lvl8pPr>
            <a:lvl9pPr marL="4114800" marR="0" lvl="8" indent="-285750" algn="l" rtl="0">
              <a:lnSpc>
                <a:spcPct val="100000"/>
              </a:lnSpc>
              <a:spcBef>
                <a:spcPts val="2200"/>
              </a:spcBef>
              <a:spcAft>
                <a:spcPts val="0"/>
              </a:spcAft>
              <a:buClr>
                <a:srgbClr val="3C4043"/>
              </a:buClr>
              <a:buSzPts val="900"/>
              <a:buFont typeface="Roboto"/>
              <a:buChar char="•"/>
              <a:defRPr sz="900" b="0" i="0" u="none" strike="noStrike" cap="none">
                <a:solidFill>
                  <a:srgbClr val="3C4043"/>
                </a:solidFill>
                <a:latin typeface="Roboto"/>
                <a:ea typeface="Roboto"/>
                <a:cs typeface="Roboto"/>
                <a:sym typeface="Roboto"/>
              </a:defRPr>
            </a:lvl9pPr>
          </a:lstStyle>
          <a:p>
            <a:endParaRPr/>
          </a:p>
        </p:txBody>
      </p:sp>
      <p:sp>
        <p:nvSpPr>
          <p:cNvPr id="458" name="Google Shape;458;p71"/>
          <p:cNvSpPr txBox="1">
            <a:spLocks noGrp="1"/>
          </p:cNvSpPr>
          <p:nvPr>
            <p:ph type="title"/>
          </p:nvPr>
        </p:nvSpPr>
        <p:spPr>
          <a:xfrm>
            <a:off x="395688" y="493663"/>
            <a:ext cx="7877100" cy="857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3C4043"/>
              </a:buClr>
              <a:buSzPts val="2400"/>
              <a:buFont typeface="Google Sans"/>
              <a:buNone/>
              <a:defRPr sz="2400" b="0" i="0" u="none" strike="noStrike" cap="none">
                <a:solidFill>
                  <a:srgbClr val="3C4043"/>
                </a:solidFill>
                <a:latin typeface="Google Sans"/>
                <a:ea typeface="Google Sans"/>
                <a:cs typeface="Google Sans"/>
                <a:sym typeface="Google Sans"/>
              </a:defRPr>
            </a:lvl1pPr>
            <a:lvl2pPr marR="0" lvl="1" algn="ctr" rtl="0">
              <a:lnSpc>
                <a:spcPct val="100000"/>
              </a:lnSpc>
              <a:spcBef>
                <a:spcPts val="0"/>
              </a:spcBef>
              <a:spcAft>
                <a:spcPts val="0"/>
              </a:spcAft>
              <a:buClr>
                <a:srgbClr val="3C4043"/>
              </a:buClr>
              <a:buSzPts val="4200"/>
              <a:buFont typeface="Helvetica Neue Light"/>
              <a:buNone/>
              <a:defRPr sz="4200" b="0" i="0" u="none" strike="noStrike" cap="none">
                <a:solidFill>
                  <a:srgbClr val="3C4043"/>
                </a:solidFill>
                <a:latin typeface="Helvetica Neue Light"/>
                <a:ea typeface="Helvetica Neue Light"/>
                <a:cs typeface="Helvetica Neue Light"/>
                <a:sym typeface="Helvetica Neue Light"/>
              </a:defRPr>
            </a:lvl2pPr>
            <a:lvl3pPr marR="0" lvl="2" algn="ctr" rtl="0">
              <a:lnSpc>
                <a:spcPct val="100000"/>
              </a:lnSpc>
              <a:spcBef>
                <a:spcPts val="0"/>
              </a:spcBef>
              <a:spcAft>
                <a:spcPts val="0"/>
              </a:spcAft>
              <a:buClr>
                <a:srgbClr val="3C4043"/>
              </a:buClr>
              <a:buSzPts val="4200"/>
              <a:buFont typeface="Helvetica Neue Light"/>
              <a:buNone/>
              <a:defRPr sz="4200" b="0" i="0" u="none" strike="noStrike" cap="none">
                <a:solidFill>
                  <a:srgbClr val="3C4043"/>
                </a:solidFill>
                <a:latin typeface="Helvetica Neue Light"/>
                <a:ea typeface="Helvetica Neue Light"/>
                <a:cs typeface="Helvetica Neue Light"/>
                <a:sym typeface="Helvetica Neue Light"/>
              </a:defRPr>
            </a:lvl3pPr>
            <a:lvl4pPr marR="0" lvl="3" algn="ctr" rtl="0">
              <a:lnSpc>
                <a:spcPct val="100000"/>
              </a:lnSpc>
              <a:spcBef>
                <a:spcPts val="0"/>
              </a:spcBef>
              <a:spcAft>
                <a:spcPts val="0"/>
              </a:spcAft>
              <a:buClr>
                <a:srgbClr val="3C4043"/>
              </a:buClr>
              <a:buSzPts val="4200"/>
              <a:buFont typeface="Helvetica Neue Light"/>
              <a:buNone/>
              <a:defRPr sz="4200" b="0" i="0" u="none" strike="noStrike" cap="none">
                <a:solidFill>
                  <a:srgbClr val="3C4043"/>
                </a:solidFill>
                <a:latin typeface="Helvetica Neue Light"/>
                <a:ea typeface="Helvetica Neue Light"/>
                <a:cs typeface="Helvetica Neue Light"/>
                <a:sym typeface="Helvetica Neue Light"/>
              </a:defRPr>
            </a:lvl4pPr>
            <a:lvl5pPr marR="0" lvl="4" algn="ctr" rtl="0">
              <a:lnSpc>
                <a:spcPct val="100000"/>
              </a:lnSpc>
              <a:spcBef>
                <a:spcPts val="0"/>
              </a:spcBef>
              <a:spcAft>
                <a:spcPts val="0"/>
              </a:spcAft>
              <a:buClr>
                <a:srgbClr val="3C4043"/>
              </a:buClr>
              <a:buSzPts val="4200"/>
              <a:buFont typeface="Helvetica Neue Light"/>
              <a:buNone/>
              <a:defRPr sz="4200" b="0" i="0" u="none" strike="noStrike" cap="none">
                <a:solidFill>
                  <a:srgbClr val="3C4043"/>
                </a:solidFill>
                <a:latin typeface="Helvetica Neue Light"/>
                <a:ea typeface="Helvetica Neue Light"/>
                <a:cs typeface="Helvetica Neue Light"/>
                <a:sym typeface="Helvetica Neue Light"/>
              </a:defRPr>
            </a:lvl5pPr>
            <a:lvl6pPr marR="0" lvl="5" algn="ctr" rtl="0">
              <a:lnSpc>
                <a:spcPct val="100000"/>
              </a:lnSpc>
              <a:spcBef>
                <a:spcPts val="0"/>
              </a:spcBef>
              <a:spcAft>
                <a:spcPts val="0"/>
              </a:spcAft>
              <a:buClr>
                <a:srgbClr val="3C4043"/>
              </a:buClr>
              <a:buSzPts val="4200"/>
              <a:buFont typeface="Helvetica Neue Light"/>
              <a:buNone/>
              <a:defRPr sz="4200" b="0" i="0" u="none" strike="noStrike" cap="none">
                <a:solidFill>
                  <a:srgbClr val="3C4043"/>
                </a:solidFill>
                <a:latin typeface="Helvetica Neue Light"/>
                <a:ea typeface="Helvetica Neue Light"/>
                <a:cs typeface="Helvetica Neue Light"/>
                <a:sym typeface="Helvetica Neue Light"/>
              </a:defRPr>
            </a:lvl6pPr>
            <a:lvl7pPr marR="0" lvl="6" algn="ctr" rtl="0">
              <a:lnSpc>
                <a:spcPct val="100000"/>
              </a:lnSpc>
              <a:spcBef>
                <a:spcPts val="0"/>
              </a:spcBef>
              <a:spcAft>
                <a:spcPts val="0"/>
              </a:spcAft>
              <a:buClr>
                <a:srgbClr val="3C4043"/>
              </a:buClr>
              <a:buSzPts val="4200"/>
              <a:buFont typeface="Helvetica Neue Light"/>
              <a:buNone/>
              <a:defRPr sz="4200" b="0" i="0" u="none" strike="noStrike" cap="none">
                <a:solidFill>
                  <a:srgbClr val="3C4043"/>
                </a:solidFill>
                <a:latin typeface="Helvetica Neue Light"/>
                <a:ea typeface="Helvetica Neue Light"/>
                <a:cs typeface="Helvetica Neue Light"/>
                <a:sym typeface="Helvetica Neue Light"/>
              </a:defRPr>
            </a:lvl7pPr>
            <a:lvl8pPr marR="0" lvl="7" algn="ctr" rtl="0">
              <a:lnSpc>
                <a:spcPct val="100000"/>
              </a:lnSpc>
              <a:spcBef>
                <a:spcPts val="0"/>
              </a:spcBef>
              <a:spcAft>
                <a:spcPts val="0"/>
              </a:spcAft>
              <a:buClr>
                <a:srgbClr val="3C4043"/>
              </a:buClr>
              <a:buSzPts val="4200"/>
              <a:buFont typeface="Helvetica Neue Light"/>
              <a:buNone/>
              <a:defRPr sz="4200" b="0" i="0" u="none" strike="noStrike" cap="none">
                <a:solidFill>
                  <a:srgbClr val="3C4043"/>
                </a:solidFill>
                <a:latin typeface="Helvetica Neue Light"/>
                <a:ea typeface="Helvetica Neue Light"/>
                <a:cs typeface="Helvetica Neue Light"/>
                <a:sym typeface="Helvetica Neue Light"/>
              </a:defRPr>
            </a:lvl8pPr>
            <a:lvl9pPr marR="0" lvl="8" algn="ctr" rtl="0">
              <a:lnSpc>
                <a:spcPct val="100000"/>
              </a:lnSpc>
              <a:spcBef>
                <a:spcPts val="0"/>
              </a:spcBef>
              <a:spcAft>
                <a:spcPts val="0"/>
              </a:spcAft>
              <a:buClr>
                <a:srgbClr val="3C4043"/>
              </a:buClr>
              <a:buSzPts val="4200"/>
              <a:buFont typeface="Helvetica Neue Light"/>
              <a:buNone/>
              <a:defRPr sz="4200" b="0" i="0" u="none" strike="noStrike" cap="none">
                <a:solidFill>
                  <a:srgbClr val="3C4043"/>
                </a:solidFill>
                <a:latin typeface="Helvetica Neue Light"/>
                <a:ea typeface="Helvetica Neue Light"/>
                <a:cs typeface="Helvetica Neue Light"/>
                <a:sym typeface="Helvetica Neue Light"/>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Internal header">
  <p:cSld name="Blank - Title_1_1_3_1_1_2">
    <p:bg>
      <p:bgPr>
        <a:noFill/>
        <a:effectLst/>
      </p:bgPr>
    </p:bg>
    <p:spTree>
      <p:nvGrpSpPr>
        <p:cNvPr id="1" name="Shape 459"/>
        <p:cNvGrpSpPr/>
        <p:nvPr/>
      </p:nvGrpSpPr>
      <p:grpSpPr>
        <a:xfrm>
          <a:off x="0" y="0"/>
          <a:ext cx="0" cy="0"/>
          <a:chOff x="0" y="0"/>
          <a:chExt cx="0" cy="0"/>
        </a:xfrm>
      </p:grpSpPr>
      <p:sp>
        <p:nvSpPr>
          <p:cNvPr id="460" name="Google Shape;460;p72"/>
          <p:cNvSpPr/>
          <p:nvPr/>
        </p:nvSpPr>
        <p:spPr>
          <a:xfrm>
            <a:off x="0" y="0"/>
            <a:ext cx="9144000" cy="493800"/>
          </a:xfrm>
          <a:prstGeom prst="rect">
            <a:avLst/>
          </a:prstGeom>
          <a:solidFill>
            <a:srgbClr val="B3141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FFFFFF"/>
                </a:solidFill>
                <a:latin typeface="Google Sans Medium"/>
                <a:ea typeface="Google Sans Medium"/>
                <a:cs typeface="Google Sans Medium"/>
                <a:sym typeface="Google Sans Medium"/>
              </a:rPr>
              <a:t>     INTERNAL ONLY</a:t>
            </a:r>
            <a:endParaRPr sz="1400" b="0" i="0" u="none" strike="noStrike" cap="none">
              <a:solidFill>
                <a:srgbClr val="FFFFFF"/>
              </a:solidFill>
              <a:latin typeface="Google Sans Medium"/>
              <a:ea typeface="Google Sans Medium"/>
              <a:cs typeface="Google Sans Medium"/>
              <a:sym typeface="Google Sans Medium"/>
            </a:endParaRPr>
          </a:p>
        </p:txBody>
      </p:sp>
      <p:sp>
        <p:nvSpPr>
          <p:cNvPr id="461" name="Google Shape;461;p72"/>
          <p:cNvSpPr txBox="1"/>
          <p:nvPr/>
        </p:nvSpPr>
        <p:spPr>
          <a:xfrm>
            <a:off x="7934700" y="218775"/>
            <a:ext cx="1209300" cy="30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FFFFFF"/>
                </a:solidFill>
                <a:latin typeface="Roboto"/>
                <a:ea typeface="Roboto"/>
                <a:cs typeface="Roboto"/>
                <a:sym typeface="Roboto"/>
              </a:rPr>
              <a:t>Proprietary + Confidential</a:t>
            </a:r>
            <a:endParaRPr sz="600" b="0" i="0" u="none" strike="noStrike" cap="none">
              <a:solidFill>
                <a:srgbClr val="FFFFFF"/>
              </a:solidFill>
              <a:latin typeface="Roboto"/>
              <a:ea typeface="Roboto"/>
              <a:cs typeface="Roboto"/>
              <a:sym typeface="Roboto"/>
            </a:endParaRPr>
          </a:p>
        </p:txBody>
      </p:sp>
      <p:sp>
        <p:nvSpPr>
          <p:cNvPr id="462" name="Google Shape;462;p72"/>
          <p:cNvSpPr/>
          <p:nvPr/>
        </p:nvSpPr>
        <p:spPr>
          <a:xfrm>
            <a:off x="3773600" y="178350"/>
            <a:ext cx="156000" cy="137100"/>
          </a:xfrm>
          <a:custGeom>
            <a:avLst/>
            <a:gdLst/>
            <a:ahLst/>
            <a:cxnLst/>
            <a:rect l="l" t="t" r="r" b="b"/>
            <a:pathLst>
              <a:path w="120000" h="120000" extrusionOk="0">
                <a:moveTo>
                  <a:pt x="0" y="119999"/>
                </a:moveTo>
                <a:lnTo>
                  <a:pt x="120000" y="119999"/>
                </a:lnTo>
                <a:lnTo>
                  <a:pt x="60000" y="0"/>
                </a:lnTo>
                <a:lnTo>
                  <a:pt x="0" y="119999"/>
                </a:lnTo>
                <a:close/>
                <a:moveTo>
                  <a:pt x="65480" y="100931"/>
                </a:moveTo>
                <a:lnTo>
                  <a:pt x="54519" y="100931"/>
                </a:lnTo>
                <a:lnTo>
                  <a:pt x="54519" y="88438"/>
                </a:lnTo>
                <a:lnTo>
                  <a:pt x="65480" y="88438"/>
                </a:lnTo>
                <a:lnTo>
                  <a:pt x="65480" y="100931"/>
                </a:lnTo>
                <a:close/>
                <a:moveTo>
                  <a:pt x="65480" y="75616"/>
                </a:moveTo>
                <a:lnTo>
                  <a:pt x="54519" y="75616"/>
                </a:lnTo>
                <a:lnTo>
                  <a:pt x="54519" y="50630"/>
                </a:lnTo>
                <a:lnTo>
                  <a:pt x="65480" y="50630"/>
                </a:lnTo>
                <a:lnTo>
                  <a:pt x="65480" y="7561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666666"/>
              </a:solidFill>
              <a:latin typeface="Arial"/>
              <a:ea typeface="Arial"/>
              <a:cs typeface="Arial"/>
              <a:sym typeface="Arial"/>
            </a:endParaRPr>
          </a:p>
        </p:txBody>
      </p:sp>
      <p:grpSp>
        <p:nvGrpSpPr>
          <p:cNvPr id="463" name="Google Shape;463;p72"/>
          <p:cNvGrpSpPr/>
          <p:nvPr/>
        </p:nvGrpSpPr>
        <p:grpSpPr>
          <a:xfrm>
            <a:off x="8469122" y="4803781"/>
            <a:ext cx="420491" cy="137010"/>
            <a:chOff x="0" y="0"/>
            <a:chExt cx="2077525" cy="676925"/>
          </a:xfrm>
        </p:grpSpPr>
        <p:sp>
          <p:nvSpPr>
            <p:cNvPr id="464" name="Google Shape;464;p72"/>
            <p:cNvSpPr/>
            <p:nvPr/>
          </p:nvSpPr>
          <p:spPr>
            <a:xfrm>
              <a:off x="0" y="0"/>
              <a:ext cx="511375" cy="524800"/>
            </a:xfrm>
            <a:custGeom>
              <a:avLst/>
              <a:gdLst/>
              <a:ahLst/>
              <a:cxnLst/>
              <a:rect l="l" t="t" r="r" b="b"/>
              <a:pathLst>
                <a:path w="20455" h="20992" extrusionOk="0">
                  <a:moveTo>
                    <a:pt x="10700" y="12450"/>
                  </a:moveTo>
                  <a:lnTo>
                    <a:pt x="10700" y="9583"/>
                  </a:lnTo>
                  <a:lnTo>
                    <a:pt x="20300" y="9583"/>
                  </a:lnTo>
                  <a:cubicBezTo>
                    <a:pt x="20398" y="10088"/>
                    <a:pt x="20455" y="10690"/>
                    <a:pt x="20455" y="11341"/>
                  </a:cubicBezTo>
                  <a:cubicBezTo>
                    <a:pt x="20455" y="13491"/>
                    <a:pt x="19866" y="16154"/>
                    <a:pt x="17972" y="18048"/>
                  </a:cubicBezTo>
                  <a:cubicBezTo>
                    <a:pt x="16129" y="19968"/>
                    <a:pt x="13773" y="20992"/>
                    <a:pt x="10650" y="20992"/>
                  </a:cubicBezTo>
                  <a:cubicBezTo>
                    <a:pt x="4864" y="20993"/>
                    <a:pt x="0" y="16282"/>
                    <a:pt x="0" y="10496"/>
                  </a:cubicBezTo>
                  <a:cubicBezTo>
                    <a:pt x="0" y="4710"/>
                    <a:pt x="4864" y="0"/>
                    <a:pt x="10650" y="0"/>
                  </a:cubicBezTo>
                  <a:cubicBezTo>
                    <a:pt x="13850" y="0"/>
                    <a:pt x="16129" y="1254"/>
                    <a:pt x="17844" y="2893"/>
                  </a:cubicBezTo>
                  <a:lnTo>
                    <a:pt x="15822" y="4915"/>
                  </a:lnTo>
                  <a:cubicBezTo>
                    <a:pt x="14593" y="3763"/>
                    <a:pt x="12929" y="2867"/>
                    <a:pt x="10651" y="2867"/>
                  </a:cubicBezTo>
                  <a:cubicBezTo>
                    <a:pt x="6427" y="2867"/>
                    <a:pt x="3124" y="6272"/>
                    <a:pt x="3124" y="10496"/>
                  </a:cubicBezTo>
                  <a:cubicBezTo>
                    <a:pt x="3124" y="14720"/>
                    <a:pt x="6427" y="18125"/>
                    <a:pt x="10651" y="18125"/>
                  </a:cubicBezTo>
                  <a:cubicBezTo>
                    <a:pt x="13390" y="18125"/>
                    <a:pt x="14952" y="17024"/>
                    <a:pt x="15950" y="16026"/>
                  </a:cubicBezTo>
                  <a:cubicBezTo>
                    <a:pt x="16764" y="15213"/>
                    <a:pt x="17299" y="14046"/>
                    <a:pt x="17507" y="12450"/>
                  </a:cubicBezTo>
                  <a:lnTo>
                    <a:pt x="10700" y="12450"/>
                  </a:lnTo>
                  <a:close/>
                </a:path>
              </a:pathLst>
            </a:cu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465" name="Google Shape;465;p72"/>
            <p:cNvSpPr/>
            <p:nvPr/>
          </p:nvSpPr>
          <p:spPr>
            <a:xfrm>
              <a:off x="540400" y="187300"/>
              <a:ext cx="339200" cy="337950"/>
            </a:xfrm>
            <a:custGeom>
              <a:avLst/>
              <a:gdLst/>
              <a:ahLst/>
              <a:cxnLst/>
              <a:rect l="l" t="t" r="r" b="b"/>
              <a:pathLst>
                <a:path w="13568" h="13518" extrusionOk="0">
                  <a:moveTo>
                    <a:pt x="13568" y="6759"/>
                  </a:moveTo>
                  <a:cubicBezTo>
                    <a:pt x="13568" y="10650"/>
                    <a:pt x="10522" y="13518"/>
                    <a:pt x="6784" y="13518"/>
                  </a:cubicBezTo>
                  <a:cubicBezTo>
                    <a:pt x="3046" y="13518"/>
                    <a:pt x="0" y="10651"/>
                    <a:pt x="0" y="6759"/>
                  </a:cubicBezTo>
                  <a:cubicBezTo>
                    <a:pt x="0" y="2842"/>
                    <a:pt x="3046" y="0"/>
                    <a:pt x="6784" y="0"/>
                  </a:cubicBezTo>
                  <a:cubicBezTo>
                    <a:pt x="10522" y="0"/>
                    <a:pt x="13568" y="2842"/>
                    <a:pt x="13568" y="6759"/>
                  </a:cubicBezTo>
                  <a:close/>
                  <a:moveTo>
                    <a:pt x="10599" y="6759"/>
                  </a:moveTo>
                  <a:cubicBezTo>
                    <a:pt x="10599" y="4327"/>
                    <a:pt x="8833" y="2663"/>
                    <a:pt x="6785" y="2663"/>
                  </a:cubicBezTo>
                  <a:cubicBezTo>
                    <a:pt x="4737" y="2663"/>
                    <a:pt x="2970" y="4327"/>
                    <a:pt x="2970" y="6759"/>
                  </a:cubicBezTo>
                  <a:cubicBezTo>
                    <a:pt x="2970" y="9165"/>
                    <a:pt x="4736" y="10855"/>
                    <a:pt x="6785" y="10855"/>
                  </a:cubicBezTo>
                  <a:cubicBezTo>
                    <a:pt x="8832" y="10855"/>
                    <a:pt x="10599" y="9165"/>
                    <a:pt x="10599" y="6759"/>
                  </a:cubicBezTo>
                  <a:close/>
                </a:path>
              </a:pathLst>
            </a:cu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466" name="Google Shape;466;p72"/>
            <p:cNvSpPr/>
            <p:nvPr/>
          </p:nvSpPr>
          <p:spPr>
            <a:xfrm>
              <a:off x="910400" y="187300"/>
              <a:ext cx="339200" cy="337950"/>
            </a:xfrm>
            <a:custGeom>
              <a:avLst/>
              <a:gdLst/>
              <a:ahLst/>
              <a:cxnLst/>
              <a:rect l="l" t="t" r="r" b="b"/>
              <a:pathLst>
                <a:path w="13568" h="13518" extrusionOk="0">
                  <a:moveTo>
                    <a:pt x="13568" y="6759"/>
                  </a:moveTo>
                  <a:cubicBezTo>
                    <a:pt x="13568" y="10650"/>
                    <a:pt x="10522" y="13518"/>
                    <a:pt x="6784" y="13518"/>
                  </a:cubicBezTo>
                  <a:cubicBezTo>
                    <a:pt x="3046" y="13518"/>
                    <a:pt x="0" y="10651"/>
                    <a:pt x="0" y="6759"/>
                  </a:cubicBezTo>
                  <a:cubicBezTo>
                    <a:pt x="0" y="2842"/>
                    <a:pt x="3046" y="0"/>
                    <a:pt x="6784" y="0"/>
                  </a:cubicBezTo>
                  <a:cubicBezTo>
                    <a:pt x="10522" y="0"/>
                    <a:pt x="13568" y="2842"/>
                    <a:pt x="13568" y="6759"/>
                  </a:cubicBezTo>
                  <a:close/>
                  <a:moveTo>
                    <a:pt x="10599" y="6759"/>
                  </a:moveTo>
                  <a:cubicBezTo>
                    <a:pt x="10599" y="4327"/>
                    <a:pt x="8833" y="2663"/>
                    <a:pt x="6785" y="2663"/>
                  </a:cubicBezTo>
                  <a:cubicBezTo>
                    <a:pt x="4737" y="2663"/>
                    <a:pt x="2970" y="4327"/>
                    <a:pt x="2970" y="6759"/>
                  </a:cubicBezTo>
                  <a:cubicBezTo>
                    <a:pt x="2970" y="9165"/>
                    <a:pt x="4736" y="10855"/>
                    <a:pt x="6785" y="10855"/>
                  </a:cubicBezTo>
                  <a:cubicBezTo>
                    <a:pt x="8832" y="10855"/>
                    <a:pt x="10599" y="9165"/>
                    <a:pt x="10599" y="6759"/>
                  </a:cubicBezTo>
                  <a:close/>
                </a:path>
              </a:pathLst>
            </a:cu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467" name="Google Shape;467;p72"/>
            <p:cNvSpPr/>
            <p:nvPr/>
          </p:nvSpPr>
          <p:spPr>
            <a:xfrm>
              <a:off x="1280400" y="187325"/>
              <a:ext cx="323850" cy="489600"/>
            </a:xfrm>
            <a:custGeom>
              <a:avLst/>
              <a:gdLst/>
              <a:ahLst/>
              <a:cxnLst/>
              <a:rect l="l" t="t" r="r" b="b"/>
              <a:pathLst>
                <a:path w="12954" h="19584" extrusionOk="0">
                  <a:moveTo>
                    <a:pt x="12954" y="409"/>
                  </a:moveTo>
                  <a:lnTo>
                    <a:pt x="12954" y="12544"/>
                  </a:lnTo>
                  <a:cubicBezTo>
                    <a:pt x="12954" y="17536"/>
                    <a:pt x="10010" y="19584"/>
                    <a:pt x="6528" y="19584"/>
                  </a:cubicBezTo>
                  <a:cubicBezTo>
                    <a:pt x="3251" y="19584"/>
                    <a:pt x="1280" y="17382"/>
                    <a:pt x="537" y="15590"/>
                  </a:cubicBezTo>
                  <a:lnTo>
                    <a:pt x="3123" y="14515"/>
                  </a:lnTo>
                  <a:cubicBezTo>
                    <a:pt x="3584" y="15616"/>
                    <a:pt x="4710" y="16922"/>
                    <a:pt x="6528" y="16922"/>
                  </a:cubicBezTo>
                  <a:cubicBezTo>
                    <a:pt x="8755" y="16922"/>
                    <a:pt x="10138" y="15539"/>
                    <a:pt x="10138" y="12954"/>
                  </a:cubicBezTo>
                  <a:lnTo>
                    <a:pt x="10138" y="11981"/>
                  </a:lnTo>
                  <a:lnTo>
                    <a:pt x="10036" y="11981"/>
                  </a:lnTo>
                  <a:cubicBezTo>
                    <a:pt x="9370" y="12800"/>
                    <a:pt x="8090" y="13517"/>
                    <a:pt x="6477" y="13517"/>
                  </a:cubicBezTo>
                  <a:cubicBezTo>
                    <a:pt x="3098" y="13517"/>
                    <a:pt x="0" y="10573"/>
                    <a:pt x="0" y="6784"/>
                  </a:cubicBezTo>
                  <a:cubicBezTo>
                    <a:pt x="0" y="2969"/>
                    <a:pt x="3098" y="0"/>
                    <a:pt x="6477" y="0"/>
                  </a:cubicBezTo>
                  <a:cubicBezTo>
                    <a:pt x="8090" y="0"/>
                    <a:pt x="9370" y="717"/>
                    <a:pt x="10036" y="1511"/>
                  </a:cubicBezTo>
                  <a:lnTo>
                    <a:pt x="10138" y="1511"/>
                  </a:lnTo>
                  <a:lnTo>
                    <a:pt x="10138" y="409"/>
                  </a:lnTo>
                  <a:lnTo>
                    <a:pt x="12954" y="409"/>
                  </a:lnTo>
                  <a:close/>
                  <a:moveTo>
                    <a:pt x="10343" y="6784"/>
                  </a:moveTo>
                  <a:cubicBezTo>
                    <a:pt x="10343" y="4403"/>
                    <a:pt x="8756" y="2662"/>
                    <a:pt x="6733" y="2662"/>
                  </a:cubicBezTo>
                  <a:cubicBezTo>
                    <a:pt x="4685" y="2662"/>
                    <a:pt x="2970" y="4403"/>
                    <a:pt x="2970" y="6784"/>
                  </a:cubicBezTo>
                  <a:cubicBezTo>
                    <a:pt x="2970" y="9139"/>
                    <a:pt x="4685" y="10855"/>
                    <a:pt x="6733" y="10855"/>
                  </a:cubicBezTo>
                  <a:cubicBezTo>
                    <a:pt x="8755" y="10854"/>
                    <a:pt x="10343" y="9139"/>
                    <a:pt x="10343" y="6784"/>
                  </a:cubicBezTo>
                  <a:close/>
                </a:path>
              </a:pathLst>
            </a:cu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468" name="Google Shape;468;p72"/>
            <p:cNvSpPr/>
            <p:nvPr/>
          </p:nvSpPr>
          <p:spPr>
            <a:xfrm>
              <a:off x="1655750" y="20000"/>
              <a:ext cx="74250" cy="495000"/>
            </a:xfrm>
            <a:custGeom>
              <a:avLst/>
              <a:gdLst/>
              <a:ahLst/>
              <a:cxnLst/>
              <a:rect l="l" t="t" r="r" b="b"/>
              <a:pathLst>
                <a:path w="2970" h="19800" extrusionOk="0">
                  <a:moveTo>
                    <a:pt x="2970" y="0"/>
                  </a:moveTo>
                  <a:lnTo>
                    <a:pt x="2970" y="19800"/>
                  </a:lnTo>
                  <a:lnTo>
                    <a:pt x="0" y="19800"/>
                  </a:lnTo>
                  <a:lnTo>
                    <a:pt x="0" y="0"/>
                  </a:lnTo>
                  <a:lnTo>
                    <a:pt x="2970" y="0"/>
                  </a:lnTo>
                  <a:close/>
                </a:path>
              </a:pathLst>
            </a:cu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469" name="Google Shape;469;p72"/>
            <p:cNvSpPr/>
            <p:nvPr/>
          </p:nvSpPr>
          <p:spPr>
            <a:xfrm>
              <a:off x="1765825" y="187275"/>
              <a:ext cx="311700" cy="337950"/>
            </a:xfrm>
            <a:custGeom>
              <a:avLst/>
              <a:gdLst/>
              <a:ahLst/>
              <a:cxnLst/>
              <a:rect l="l" t="t" r="r" b="b"/>
              <a:pathLst>
                <a:path w="12468" h="13518" extrusionOk="0">
                  <a:moveTo>
                    <a:pt x="10035" y="8987"/>
                  </a:moveTo>
                  <a:lnTo>
                    <a:pt x="12339" y="10523"/>
                  </a:lnTo>
                  <a:cubicBezTo>
                    <a:pt x="11596" y="11624"/>
                    <a:pt x="9804" y="13518"/>
                    <a:pt x="6707" y="13518"/>
                  </a:cubicBezTo>
                  <a:cubicBezTo>
                    <a:pt x="2867" y="13518"/>
                    <a:pt x="0" y="10548"/>
                    <a:pt x="0" y="6759"/>
                  </a:cubicBezTo>
                  <a:cubicBezTo>
                    <a:pt x="0" y="2739"/>
                    <a:pt x="2893" y="0"/>
                    <a:pt x="6375" y="0"/>
                  </a:cubicBezTo>
                  <a:cubicBezTo>
                    <a:pt x="9882" y="0"/>
                    <a:pt x="11598" y="2791"/>
                    <a:pt x="12161" y="4301"/>
                  </a:cubicBezTo>
                  <a:lnTo>
                    <a:pt x="12468" y="5069"/>
                  </a:lnTo>
                  <a:lnTo>
                    <a:pt x="3431" y="8807"/>
                  </a:lnTo>
                  <a:cubicBezTo>
                    <a:pt x="4122" y="10164"/>
                    <a:pt x="5198" y="10855"/>
                    <a:pt x="6708" y="10855"/>
                  </a:cubicBezTo>
                  <a:cubicBezTo>
                    <a:pt x="8217" y="10856"/>
                    <a:pt x="9267" y="10114"/>
                    <a:pt x="10035" y="8987"/>
                  </a:cubicBezTo>
                  <a:close/>
                  <a:moveTo>
                    <a:pt x="2943" y="6555"/>
                  </a:moveTo>
                  <a:lnTo>
                    <a:pt x="8985" y="4046"/>
                  </a:lnTo>
                  <a:cubicBezTo>
                    <a:pt x="8652" y="3201"/>
                    <a:pt x="7654" y="2612"/>
                    <a:pt x="6476" y="2612"/>
                  </a:cubicBezTo>
                  <a:cubicBezTo>
                    <a:pt x="4966" y="2613"/>
                    <a:pt x="2867" y="3944"/>
                    <a:pt x="2943" y="6555"/>
                  </a:cubicBezTo>
                  <a:close/>
                </a:path>
              </a:pathLst>
            </a:cu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gr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Half Color Grey - Core Yellow">
  <p:cSld name="TITLE_2_1_2">
    <p:spTree>
      <p:nvGrpSpPr>
        <p:cNvPr id="1" name="Shape 470"/>
        <p:cNvGrpSpPr/>
        <p:nvPr/>
      </p:nvGrpSpPr>
      <p:grpSpPr>
        <a:xfrm>
          <a:off x="0" y="0"/>
          <a:ext cx="0" cy="0"/>
          <a:chOff x="0" y="0"/>
          <a:chExt cx="0" cy="0"/>
        </a:xfrm>
      </p:grpSpPr>
      <p:sp>
        <p:nvSpPr>
          <p:cNvPr id="471" name="Google Shape;471;p73"/>
          <p:cNvSpPr/>
          <p:nvPr/>
        </p:nvSpPr>
        <p:spPr>
          <a:xfrm>
            <a:off x="4554300" y="0"/>
            <a:ext cx="4589700" cy="5143500"/>
          </a:xfrm>
          <a:prstGeom prst="rect">
            <a:avLst/>
          </a:prstGeom>
          <a:solidFill>
            <a:srgbClr val="F1F3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2" name="Google Shape;472;p73"/>
          <p:cNvSpPr/>
          <p:nvPr/>
        </p:nvSpPr>
        <p:spPr>
          <a:xfrm>
            <a:off x="426300" y="492975"/>
            <a:ext cx="7797000" cy="414300"/>
          </a:xfrm>
          <a:prstGeom prst="rect">
            <a:avLst/>
          </a:prstGeom>
          <a:noFill/>
          <a:ln>
            <a:noFill/>
          </a:ln>
        </p:spPr>
        <p:txBody>
          <a:bodyPr spcFirstLastPara="1" wrap="square" lIns="19050" tIns="19050" rIns="19050" bIns="19050" anchor="t" anchorCtr="0">
            <a:noAutofit/>
          </a:bodyPr>
          <a:lstStyle/>
          <a:p>
            <a:pPr marL="0" marR="0" lvl="0" indent="0" algn="l" rtl="0">
              <a:lnSpc>
                <a:spcPct val="90000"/>
              </a:lnSpc>
              <a:spcBef>
                <a:spcPts val="0"/>
              </a:spcBef>
              <a:spcAft>
                <a:spcPts val="0"/>
              </a:spcAft>
              <a:buClr>
                <a:schemeClr val="dk1"/>
              </a:buClr>
              <a:buSzPts val="1100"/>
              <a:buFont typeface="Arial"/>
              <a:buNone/>
            </a:pPr>
            <a:endParaRPr sz="2400" b="0" i="0" u="none" strike="noStrike" cap="none">
              <a:solidFill>
                <a:srgbClr val="3C4043"/>
              </a:solidFill>
              <a:latin typeface="Google Sans"/>
              <a:ea typeface="Google Sans"/>
              <a:cs typeface="Google Sans"/>
              <a:sym typeface="Google Sans"/>
            </a:endParaRPr>
          </a:p>
        </p:txBody>
      </p:sp>
      <p:sp>
        <p:nvSpPr>
          <p:cNvPr id="473" name="Google Shape;473;p73"/>
          <p:cNvSpPr txBox="1"/>
          <p:nvPr/>
        </p:nvSpPr>
        <p:spPr>
          <a:xfrm>
            <a:off x="7934700" y="218775"/>
            <a:ext cx="1209300" cy="30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BDC1C6"/>
                </a:solidFill>
                <a:latin typeface="Roboto"/>
                <a:ea typeface="Roboto"/>
                <a:cs typeface="Roboto"/>
                <a:sym typeface="Roboto"/>
              </a:rPr>
              <a:t>Proprietary + Confidential</a:t>
            </a:r>
            <a:endParaRPr sz="600" b="0" i="0" u="none" strike="noStrike" cap="none">
              <a:solidFill>
                <a:srgbClr val="BDC1C6"/>
              </a:solidFill>
              <a:latin typeface="Roboto"/>
              <a:ea typeface="Roboto"/>
              <a:cs typeface="Roboto"/>
              <a:sym typeface="Roboto"/>
            </a:endParaRPr>
          </a:p>
        </p:txBody>
      </p:sp>
      <p:sp>
        <p:nvSpPr>
          <p:cNvPr id="474" name="Google Shape;474;p73"/>
          <p:cNvSpPr/>
          <p:nvPr/>
        </p:nvSpPr>
        <p:spPr>
          <a:xfrm>
            <a:off x="-22468" y="235365"/>
            <a:ext cx="57900" cy="4672800"/>
          </a:xfrm>
          <a:prstGeom prst="rect">
            <a:avLst/>
          </a:prstGeom>
          <a:solidFill>
            <a:srgbClr val="FBBC05"/>
          </a:solidFill>
          <a:ln>
            <a:noFill/>
          </a:ln>
        </p:spPr>
        <p:txBody>
          <a:bodyPr spcFirstLastPara="1" wrap="square" lIns="19050" tIns="19050" rIns="19050" bIns="19050" anchor="ctr" anchorCtr="0">
            <a:noAutofit/>
          </a:bodyPr>
          <a:lstStyle/>
          <a:p>
            <a:pPr marL="0" marR="0" lvl="0" indent="0" algn="ctr" rtl="0">
              <a:lnSpc>
                <a:spcPct val="100000"/>
              </a:lnSpc>
              <a:spcBef>
                <a:spcPts val="0"/>
              </a:spcBef>
              <a:spcAft>
                <a:spcPts val="0"/>
              </a:spcAft>
              <a:buClr>
                <a:srgbClr val="519BF7"/>
              </a:buClr>
              <a:buSzPts val="1200"/>
              <a:buFont typeface="Helvetica Neue Light"/>
              <a:buNone/>
            </a:pPr>
            <a:endParaRPr sz="1200" b="0" i="0" u="none" strike="noStrike" cap="none">
              <a:solidFill>
                <a:srgbClr val="1D8E3E"/>
              </a:solidFill>
              <a:latin typeface="Helvetica Neue Light"/>
              <a:ea typeface="Helvetica Neue Light"/>
              <a:cs typeface="Helvetica Neue Light"/>
              <a:sym typeface="Helvetica Neue Light"/>
            </a:endParaRPr>
          </a:p>
        </p:txBody>
      </p:sp>
      <p:sp>
        <p:nvSpPr>
          <p:cNvPr id="475" name="Google Shape;475;p73"/>
          <p:cNvSpPr txBox="1">
            <a:spLocks noGrp="1"/>
          </p:cNvSpPr>
          <p:nvPr>
            <p:ph type="body" idx="1"/>
          </p:nvPr>
        </p:nvSpPr>
        <p:spPr>
          <a:xfrm>
            <a:off x="362563" y="2175900"/>
            <a:ext cx="2976600" cy="2046300"/>
          </a:xfrm>
          <a:prstGeom prst="rect">
            <a:avLst/>
          </a:prstGeom>
          <a:noFill/>
          <a:ln>
            <a:noFill/>
          </a:ln>
        </p:spPr>
        <p:txBody>
          <a:bodyPr spcFirstLastPara="1" wrap="square" lIns="91425" tIns="91425" rIns="91425" bIns="91425" anchor="t" anchorCtr="0">
            <a:noAutofit/>
          </a:bodyPr>
          <a:lstStyle>
            <a:lvl1pPr marL="457200" marR="0" lvl="0" indent="-285750" algn="l" rtl="0">
              <a:lnSpc>
                <a:spcPct val="260000"/>
              </a:lnSpc>
              <a:spcBef>
                <a:spcPts val="0"/>
              </a:spcBef>
              <a:spcAft>
                <a:spcPts val="0"/>
              </a:spcAft>
              <a:buClr>
                <a:srgbClr val="80868B"/>
              </a:buClr>
              <a:buSzPts val="900"/>
              <a:buFont typeface="Roboto"/>
              <a:buChar char="●"/>
              <a:defRPr sz="1100" b="0" i="0" u="none" strike="noStrike" cap="none">
                <a:solidFill>
                  <a:srgbClr val="5F6368"/>
                </a:solidFill>
                <a:latin typeface="Roboto"/>
                <a:ea typeface="Roboto"/>
                <a:cs typeface="Roboto"/>
                <a:sym typeface="Roboto"/>
              </a:defRPr>
            </a:lvl1pPr>
            <a:lvl2pPr marL="914400" marR="0" lvl="1" indent="-285750" algn="l" rtl="0">
              <a:lnSpc>
                <a:spcPct val="260000"/>
              </a:lnSpc>
              <a:spcBef>
                <a:spcPts val="0"/>
              </a:spcBef>
              <a:spcAft>
                <a:spcPts val="0"/>
              </a:spcAft>
              <a:buClr>
                <a:srgbClr val="80868B"/>
              </a:buClr>
              <a:buSzPts val="900"/>
              <a:buFont typeface="Roboto"/>
              <a:buChar char="○"/>
              <a:defRPr sz="1100" b="0" i="0" u="none" strike="noStrike" cap="none">
                <a:solidFill>
                  <a:srgbClr val="5F6368"/>
                </a:solidFill>
                <a:latin typeface="Roboto"/>
                <a:ea typeface="Roboto"/>
                <a:cs typeface="Roboto"/>
                <a:sym typeface="Roboto"/>
              </a:defRPr>
            </a:lvl2pPr>
            <a:lvl3pPr marL="1371600" marR="0" lvl="2" indent="-298450" algn="l" rtl="0">
              <a:lnSpc>
                <a:spcPct val="260000"/>
              </a:lnSpc>
              <a:spcBef>
                <a:spcPts val="0"/>
              </a:spcBef>
              <a:spcAft>
                <a:spcPts val="0"/>
              </a:spcAft>
              <a:buClr>
                <a:srgbClr val="5F6368"/>
              </a:buClr>
              <a:buSzPts val="1100"/>
              <a:buFont typeface="Roboto"/>
              <a:buChar char="■"/>
              <a:defRPr sz="1100" b="0" i="0" u="none" strike="noStrike" cap="none">
                <a:solidFill>
                  <a:srgbClr val="5F6368"/>
                </a:solidFill>
                <a:latin typeface="Roboto"/>
                <a:ea typeface="Roboto"/>
                <a:cs typeface="Roboto"/>
                <a:sym typeface="Roboto"/>
              </a:defRPr>
            </a:lvl3pPr>
            <a:lvl4pPr marL="1828800" marR="0" lvl="3" indent="-298450" algn="l" rtl="0">
              <a:lnSpc>
                <a:spcPct val="260000"/>
              </a:lnSpc>
              <a:spcBef>
                <a:spcPts val="0"/>
              </a:spcBef>
              <a:spcAft>
                <a:spcPts val="0"/>
              </a:spcAft>
              <a:buClr>
                <a:srgbClr val="5F6368"/>
              </a:buClr>
              <a:buSzPts val="1100"/>
              <a:buFont typeface="Roboto"/>
              <a:buChar char="●"/>
              <a:defRPr sz="1100" b="0" i="0" u="none" strike="noStrike" cap="none">
                <a:solidFill>
                  <a:srgbClr val="5F6368"/>
                </a:solidFill>
                <a:latin typeface="Roboto"/>
                <a:ea typeface="Roboto"/>
                <a:cs typeface="Roboto"/>
                <a:sym typeface="Roboto"/>
              </a:defRPr>
            </a:lvl4pPr>
            <a:lvl5pPr marL="2286000" marR="0" lvl="4" indent="-298450" algn="l" rtl="0">
              <a:lnSpc>
                <a:spcPct val="260000"/>
              </a:lnSpc>
              <a:spcBef>
                <a:spcPts val="0"/>
              </a:spcBef>
              <a:spcAft>
                <a:spcPts val="0"/>
              </a:spcAft>
              <a:buClr>
                <a:srgbClr val="5F6368"/>
              </a:buClr>
              <a:buSzPts val="1100"/>
              <a:buFont typeface="Roboto"/>
              <a:buChar char="○"/>
              <a:defRPr sz="1100" b="0" i="0" u="none" strike="noStrike" cap="none">
                <a:solidFill>
                  <a:srgbClr val="5F6368"/>
                </a:solidFill>
                <a:latin typeface="Roboto"/>
                <a:ea typeface="Roboto"/>
                <a:cs typeface="Roboto"/>
                <a:sym typeface="Roboto"/>
              </a:defRPr>
            </a:lvl5pPr>
            <a:lvl6pPr marL="2743200" marR="0" lvl="5" indent="-298450" algn="l" rtl="0">
              <a:lnSpc>
                <a:spcPct val="260000"/>
              </a:lnSpc>
              <a:spcBef>
                <a:spcPts val="0"/>
              </a:spcBef>
              <a:spcAft>
                <a:spcPts val="0"/>
              </a:spcAft>
              <a:buClr>
                <a:srgbClr val="5F6368"/>
              </a:buClr>
              <a:buSzPts val="1100"/>
              <a:buFont typeface="Roboto"/>
              <a:buChar char="■"/>
              <a:defRPr sz="1100" b="0" i="0" u="none" strike="noStrike" cap="none">
                <a:solidFill>
                  <a:srgbClr val="5F6368"/>
                </a:solidFill>
                <a:latin typeface="Roboto"/>
                <a:ea typeface="Roboto"/>
                <a:cs typeface="Roboto"/>
                <a:sym typeface="Roboto"/>
              </a:defRPr>
            </a:lvl6pPr>
            <a:lvl7pPr marL="3200400" marR="0" lvl="6" indent="-298450" algn="l" rtl="0">
              <a:lnSpc>
                <a:spcPct val="260000"/>
              </a:lnSpc>
              <a:spcBef>
                <a:spcPts val="0"/>
              </a:spcBef>
              <a:spcAft>
                <a:spcPts val="0"/>
              </a:spcAft>
              <a:buClr>
                <a:srgbClr val="5F6368"/>
              </a:buClr>
              <a:buSzPts val="1100"/>
              <a:buFont typeface="Roboto"/>
              <a:buChar char="●"/>
              <a:defRPr sz="1100" b="0" i="0" u="none" strike="noStrike" cap="none">
                <a:solidFill>
                  <a:srgbClr val="5F6368"/>
                </a:solidFill>
                <a:latin typeface="Roboto"/>
                <a:ea typeface="Roboto"/>
                <a:cs typeface="Roboto"/>
                <a:sym typeface="Roboto"/>
              </a:defRPr>
            </a:lvl7pPr>
            <a:lvl8pPr marL="3657600" marR="0" lvl="7" indent="-298450" algn="l" rtl="0">
              <a:lnSpc>
                <a:spcPct val="260000"/>
              </a:lnSpc>
              <a:spcBef>
                <a:spcPts val="0"/>
              </a:spcBef>
              <a:spcAft>
                <a:spcPts val="0"/>
              </a:spcAft>
              <a:buClr>
                <a:srgbClr val="5F6368"/>
              </a:buClr>
              <a:buSzPts val="1100"/>
              <a:buFont typeface="Roboto"/>
              <a:buChar char="○"/>
              <a:defRPr sz="1100" b="0" i="0" u="none" strike="noStrike" cap="none">
                <a:solidFill>
                  <a:srgbClr val="5F6368"/>
                </a:solidFill>
                <a:latin typeface="Roboto"/>
                <a:ea typeface="Roboto"/>
                <a:cs typeface="Roboto"/>
                <a:sym typeface="Roboto"/>
              </a:defRPr>
            </a:lvl8pPr>
            <a:lvl9pPr marL="4114800" marR="0" lvl="8" indent="-298450" algn="l" rtl="0">
              <a:lnSpc>
                <a:spcPct val="260000"/>
              </a:lnSpc>
              <a:spcBef>
                <a:spcPts val="0"/>
              </a:spcBef>
              <a:spcAft>
                <a:spcPts val="0"/>
              </a:spcAft>
              <a:buClr>
                <a:srgbClr val="5F6368"/>
              </a:buClr>
              <a:buSzPts val="1100"/>
              <a:buFont typeface="Roboto"/>
              <a:buChar char="■"/>
              <a:defRPr sz="1100" b="0" i="0" u="none" strike="noStrike" cap="none">
                <a:solidFill>
                  <a:srgbClr val="5F6368"/>
                </a:solidFill>
                <a:latin typeface="Roboto"/>
                <a:ea typeface="Roboto"/>
                <a:cs typeface="Roboto"/>
                <a:sym typeface="Roboto"/>
              </a:defRPr>
            </a:lvl9pPr>
          </a:lstStyle>
          <a:p>
            <a:endParaRPr/>
          </a:p>
        </p:txBody>
      </p:sp>
      <p:sp>
        <p:nvSpPr>
          <p:cNvPr id="476" name="Google Shape;476;p73"/>
          <p:cNvSpPr txBox="1">
            <a:spLocks noGrp="1"/>
          </p:cNvSpPr>
          <p:nvPr>
            <p:ph type="title"/>
          </p:nvPr>
        </p:nvSpPr>
        <p:spPr>
          <a:xfrm>
            <a:off x="362563" y="1365900"/>
            <a:ext cx="3864600" cy="414300"/>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0"/>
              </a:spcBef>
              <a:spcAft>
                <a:spcPts val="0"/>
              </a:spcAft>
              <a:buClr>
                <a:schemeClr val="dk1"/>
              </a:buClr>
              <a:buSzPts val="1100"/>
              <a:buFont typeface="Arial"/>
              <a:buNone/>
              <a:defRPr sz="2400" b="0" i="0" u="none" strike="noStrike" cap="none">
                <a:solidFill>
                  <a:srgbClr val="3C4043"/>
                </a:solidFill>
                <a:latin typeface="Google Sans"/>
                <a:ea typeface="Google Sans"/>
                <a:cs typeface="Google Sans"/>
                <a:sym typeface="Google Sans"/>
              </a:defRPr>
            </a:lvl1pPr>
            <a:lvl2pPr marR="0" lvl="1"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2pPr>
            <a:lvl3pPr marR="0" lvl="2"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3pPr>
            <a:lvl4pPr marR="0" lvl="3"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4pPr>
            <a:lvl5pPr marR="0" lvl="4"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5pPr>
            <a:lvl6pPr marR="0" lvl="5"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6pPr>
            <a:lvl7pPr marR="0" lvl="6"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7pPr>
            <a:lvl8pPr marR="0" lvl="7"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8pPr>
            <a:lvl9pPr marR="0" lvl="8"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9pPr>
          </a:lstStyle>
          <a:p>
            <a:endParaRPr/>
          </a:p>
        </p:txBody>
      </p:sp>
      <p:grpSp>
        <p:nvGrpSpPr>
          <p:cNvPr id="477" name="Google Shape;477;p73"/>
          <p:cNvGrpSpPr/>
          <p:nvPr/>
        </p:nvGrpSpPr>
        <p:grpSpPr>
          <a:xfrm>
            <a:off x="8469122" y="4803781"/>
            <a:ext cx="420491" cy="137010"/>
            <a:chOff x="0" y="0"/>
            <a:chExt cx="2077525" cy="676925"/>
          </a:xfrm>
        </p:grpSpPr>
        <p:sp>
          <p:nvSpPr>
            <p:cNvPr id="478" name="Google Shape;478;p73"/>
            <p:cNvSpPr/>
            <p:nvPr/>
          </p:nvSpPr>
          <p:spPr>
            <a:xfrm>
              <a:off x="0" y="0"/>
              <a:ext cx="511375" cy="524800"/>
            </a:xfrm>
            <a:custGeom>
              <a:avLst/>
              <a:gdLst/>
              <a:ahLst/>
              <a:cxnLst/>
              <a:rect l="l" t="t" r="r" b="b"/>
              <a:pathLst>
                <a:path w="20455" h="20992" extrusionOk="0">
                  <a:moveTo>
                    <a:pt x="10700" y="12450"/>
                  </a:moveTo>
                  <a:lnTo>
                    <a:pt x="10700" y="9583"/>
                  </a:lnTo>
                  <a:lnTo>
                    <a:pt x="20300" y="9583"/>
                  </a:lnTo>
                  <a:cubicBezTo>
                    <a:pt x="20398" y="10088"/>
                    <a:pt x="20455" y="10690"/>
                    <a:pt x="20455" y="11341"/>
                  </a:cubicBezTo>
                  <a:cubicBezTo>
                    <a:pt x="20455" y="13491"/>
                    <a:pt x="19866" y="16154"/>
                    <a:pt x="17972" y="18048"/>
                  </a:cubicBezTo>
                  <a:cubicBezTo>
                    <a:pt x="16129" y="19968"/>
                    <a:pt x="13773" y="20992"/>
                    <a:pt x="10650" y="20992"/>
                  </a:cubicBezTo>
                  <a:cubicBezTo>
                    <a:pt x="4864" y="20993"/>
                    <a:pt x="0" y="16282"/>
                    <a:pt x="0" y="10496"/>
                  </a:cubicBezTo>
                  <a:cubicBezTo>
                    <a:pt x="0" y="4710"/>
                    <a:pt x="4864" y="0"/>
                    <a:pt x="10650" y="0"/>
                  </a:cubicBezTo>
                  <a:cubicBezTo>
                    <a:pt x="13850" y="0"/>
                    <a:pt x="16129" y="1254"/>
                    <a:pt x="17844" y="2893"/>
                  </a:cubicBezTo>
                  <a:lnTo>
                    <a:pt x="15822" y="4915"/>
                  </a:lnTo>
                  <a:cubicBezTo>
                    <a:pt x="14593" y="3763"/>
                    <a:pt x="12929" y="2867"/>
                    <a:pt x="10651" y="2867"/>
                  </a:cubicBezTo>
                  <a:cubicBezTo>
                    <a:pt x="6427" y="2867"/>
                    <a:pt x="3124" y="6272"/>
                    <a:pt x="3124" y="10496"/>
                  </a:cubicBezTo>
                  <a:cubicBezTo>
                    <a:pt x="3124" y="14720"/>
                    <a:pt x="6427" y="18125"/>
                    <a:pt x="10651" y="18125"/>
                  </a:cubicBezTo>
                  <a:cubicBezTo>
                    <a:pt x="13390" y="18125"/>
                    <a:pt x="14952" y="17024"/>
                    <a:pt x="15950" y="16026"/>
                  </a:cubicBezTo>
                  <a:cubicBezTo>
                    <a:pt x="16764" y="15213"/>
                    <a:pt x="17299" y="14046"/>
                    <a:pt x="17507" y="12450"/>
                  </a:cubicBezTo>
                  <a:lnTo>
                    <a:pt x="10700" y="12450"/>
                  </a:ln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479" name="Google Shape;479;p73"/>
            <p:cNvSpPr/>
            <p:nvPr/>
          </p:nvSpPr>
          <p:spPr>
            <a:xfrm>
              <a:off x="540400" y="187300"/>
              <a:ext cx="339200" cy="337950"/>
            </a:xfrm>
            <a:custGeom>
              <a:avLst/>
              <a:gdLst/>
              <a:ahLst/>
              <a:cxnLst/>
              <a:rect l="l" t="t" r="r" b="b"/>
              <a:pathLst>
                <a:path w="13568" h="13518" extrusionOk="0">
                  <a:moveTo>
                    <a:pt x="13568" y="6759"/>
                  </a:moveTo>
                  <a:cubicBezTo>
                    <a:pt x="13568" y="10650"/>
                    <a:pt x="10522" y="13518"/>
                    <a:pt x="6784" y="13518"/>
                  </a:cubicBezTo>
                  <a:cubicBezTo>
                    <a:pt x="3046" y="13518"/>
                    <a:pt x="0" y="10651"/>
                    <a:pt x="0" y="6759"/>
                  </a:cubicBezTo>
                  <a:cubicBezTo>
                    <a:pt x="0" y="2842"/>
                    <a:pt x="3046" y="0"/>
                    <a:pt x="6784" y="0"/>
                  </a:cubicBezTo>
                  <a:cubicBezTo>
                    <a:pt x="10522" y="0"/>
                    <a:pt x="13568" y="2842"/>
                    <a:pt x="13568" y="6759"/>
                  </a:cubicBezTo>
                  <a:close/>
                  <a:moveTo>
                    <a:pt x="10599" y="6759"/>
                  </a:moveTo>
                  <a:cubicBezTo>
                    <a:pt x="10599" y="4327"/>
                    <a:pt x="8833" y="2663"/>
                    <a:pt x="6785" y="2663"/>
                  </a:cubicBezTo>
                  <a:cubicBezTo>
                    <a:pt x="4737" y="2663"/>
                    <a:pt x="2970" y="4327"/>
                    <a:pt x="2970" y="6759"/>
                  </a:cubicBezTo>
                  <a:cubicBezTo>
                    <a:pt x="2970" y="9165"/>
                    <a:pt x="4736" y="10855"/>
                    <a:pt x="6785" y="10855"/>
                  </a:cubicBezTo>
                  <a:cubicBezTo>
                    <a:pt x="8832" y="10855"/>
                    <a:pt x="10599" y="9165"/>
                    <a:pt x="10599" y="6759"/>
                  </a:cubicBez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480" name="Google Shape;480;p73"/>
            <p:cNvSpPr/>
            <p:nvPr/>
          </p:nvSpPr>
          <p:spPr>
            <a:xfrm>
              <a:off x="910400" y="187300"/>
              <a:ext cx="339200" cy="337950"/>
            </a:xfrm>
            <a:custGeom>
              <a:avLst/>
              <a:gdLst/>
              <a:ahLst/>
              <a:cxnLst/>
              <a:rect l="l" t="t" r="r" b="b"/>
              <a:pathLst>
                <a:path w="13568" h="13518" extrusionOk="0">
                  <a:moveTo>
                    <a:pt x="13568" y="6759"/>
                  </a:moveTo>
                  <a:cubicBezTo>
                    <a:pt x="13568" y="10650"/>
                    <a:pt x="10522" y="13518"/>
                    <a:pt x="6784" y="13518"/>
                  </a:cubicBezTo>
                  <a:cubicBezTo>
                    <a:pt x="3046" y="13518"/>
                    <a:pt x="0" y="10651"/>
                    <a:pt x="0" y="6759"/>
                  </a:cubicBezTo>
                  <a:cubicBezTo>
                    <a:pt x="0" y="2842"/>
                    <a:pt x="3046" y="0"/>
                    <a:pt x="6784" y="0"/>
                  </a:cubicBezTo>
                  <a:cubicBezTo>
                    <a:pt x="10522" y="0"/>
                    <a:pt x="13568" y="2842"/>
                    <a:pt x="13568" y="6759"/>
                  </a:cubicBezTo>
                  <a:close/>
                  <a:moveTo>
                    <a:pt x="10599" y="6759"/>
                  </a:moveTo>
                  <a:cubicBezTo>
                    <a:pt x="10599" y="4327"/>
                    <a:pt x="8833" y="2663"/>
                    <a:pt x="6785" y="2663"/>
                  </a:cubicBezTo>
                  <a:cubicBezTo>
                    <a:pt x="4737" y="2663"/>
                    <a:pt x="2970" y="4327"/>
                    <a:pt x="2970" y="6759"/>
                  </a:cubicBezTo>
                  <a:cubicBezTo>
                    <a:pt x="2970" y="9165"/>
                    <a:pt x="4736" y="10855"/>
                    <a:pt x="6785" y="10855"/>
                  </a:cubicBezTo>
                  <a:cubicBezTo>
                    <a:pt x="8832" y="10855"/>
                    <a:pt x="10599" y="9165"/>
                    <a:pt x="10599" y="6759"/>
                  </a:cubicBez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481" name="Google Shape;481;p73"/>
            <p:cNvSpPr/>
            <p:nvPr/>
          </p:nvSpPr>
          <p:spPr>
            <a:xfrm>
              <a:off x="1280400" y="187325"/>
              <a:ext cx="323850" cy="489600"/>
            </a:xfrm>
            <a:custGeom>
              <a:avLst/>
              <a:gdLst/>
              <a:ahLst/>
              <a:cxnLst/>
              <a:rect l="l" t="t" r="r" b="b"/>
              <a:pathLst>
                <a:path w="12954" h="19584" extrusionOk="0">
                  <a:moveTo>
                    <a:pt x="12954" y="409"/>
                  </a:moveTo>
                  <a:lnTo>
                    <a:pt x="12954" y="12544"/>
                  </a:lnTo>
                  <a:cubicBezTo>
                    <a:pt x="12954" y="17536"/>
                    <a:pt x="10010" y="19584"/>
                    <a:pt x="6528" y="19584"/>
                  </a:cubicBezTo>
                  <a:cubicBezTo>
                    <a:pt x="3251" y="19584"/>
                    <a:pt x="1280" y="17382"/>
                    <a:pt x="537" y="15590"/>
                  </a:cubicBezTo>
                  <a:lnTo>
                    <a:pt x="3123" y="14515"/>
                  </a:lnTo>
                  <a:cubicBezTo>
                    <a:pt x="3584" y="15616"/>
                    <a:pt x="4710" y="16922"/>
                    <a:pt x="6528" y="16922"/>
                  </a:cubicBezTo>
                  <a:cubicBezTo>
                    <a:pt x="8755" y="16922"/>
                    <a:pt x="10138" y="15539"/>
                    <a:pt x="10138" y="12954"/>
                  </a:cubicBezTo>
                  <a:lnTo>
                    <a:pt x="10138" y="11981"/>
                  </a:lnTo>
                  <a:lnTo>
                    <a:pt x="10036" y="11981"/>
                  </a:lnTo>
                  <a:cubicBezTo>
                    <a:pt x="9370" y="12800"/>
                    <a:pt x="8090" y="13517"/>
                    <a:pt x="6477" y="13517"/>
                  </a:cubicBezTo>
                  <a:cubicBezTo>
                    <a:pt x="3098" y="13517"/>
                    <a:pt x="0" y="10573"/>
                    <a:pt x="0" y="6784"/>
                  </a:cubicBezTo>
                  <a:cubicBezTo>
                    <a:pt x="0" y="2969"/>
                    <a:pt x="3098" y="0"/>
                    <a:pt x="6477" y="0"/>
                  </a:cubicBezTo>
                  <a:cubicBezTo>
                    <a:pt x="8090" y="0"/>
                    <a:pt x="9370" y="717"/>
                    <a:pt x="10036" y="1511"/>
                  </a:cubicBezTo>
                  <a:lnTo>
                    <a:pt x="10138" y="1511"/>
                  </a:lnTo>
                  <a:lnTo>
                    <a:pt x="10138" y="409"/>
                  </a:lnTo>
                  <a:lnTo>
                    <a:pt x="12954" y="409"/>
                  </a:lnTo>
                  <a:close/>
                  <a:moveTo>
                    <a:pt x="10343" y="6784"/>
                  </a:moveTo>
                  <a:cubicBezTo>
                    <a:pt x="10343" y="4403"/>
                    <a:pt x="8756" y="2662"/>
                    <a:pt x="6733" y="2662"/>
                  </a:cubicBezTo>
                  <a:cubicBezTo>
                    <a:pt x="4685" y="2662"/>
                    <a:pt x="2970" y="4403"/>
                    <a:pt x="2970" y="6784"/>
                  </a:cubicBezTo>
                  <a:cubicBezTo>
                    <a:pt x="2970" y="9139"/>
                    <a:pt x="4685" y="10855"/>
                    <a:pt x="6733" y="10855"/>
                  </a:cubicBezTo>
                  <a:cubicBezTo>
                    <a:pt x="8755" y="10854"/>
                    <a:pt x="10343" y="9139"/>
                    <a:pt x="10343" y="6784"/>
                  </a:cubicBez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482" name="Google Shape;482;p73"/>
            <p:cNvSpPr/>
            <p:nvPr/>
          </p:nvSpPr>
          <p:spPr>
            <a:xfrm>
              <a:off x="1655750" y="20000"/>
              <a:ext cx="74250" cy="495000"/>
            </a:xfrm>
            <a:custGeom>
              <a:avLst/>
              <a:gdLst/>
              <a:ahLst/>
              <a:cxnLst/>
              <a:rect l="l" t="t" r="r" b="b"/>
              <a:pathLst>
                <a:path w="2970" h="19800" extrusionOk="0">
                  <a:moveTo>
                    <a:pt x="2970" y="0"/>
                  </a:moveTo>
                  <a:lnTo>
                    <a:pt x="2970" y="19800"/>
                  </a:lnTo>
                  <a:lnTo>
                    <a:pt x="0" y="19800"/>
                  </a:lnTo>
                  <a:lnTo>
                    <a:pt x="0" y="0"/>
                  </a:lnTo>
                  <a:lnTo>
                    <a:pt x="2970" y="0"/>
                  </a:ln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483" name="Google Shape;483;p73"/>
            <p:cNvSpPr/>
            <p:nvPr/>
          </p:nvSpPr>
          <p:spPr>
            <a:xfrm>
              <a:off x="1765825" y="187275"/>
              <a:ext cx="311700" cy="337950"/>
            </a:xfrm>
            <a:custGeom>
              <a:avLst/>
              <a:gdLst/>
              <a:ahLst/>
              <a:cxnLst/>
              <a:rect l="l" t="t" r="r" b="b"/>
              <a:pathLst>
                <a:path w="12468" h="13518" extrusionOk="0">
                  <a:moveTo>
                    <a:pt x="10035" y="8987"/>
                  </a:moveTo>
                  <a:lnTo>
                    <a:pt x="12339" y="10523"/>
                  </a:lnTo>
                  <a:cubicBezTo>
                    <a:pt x="11596" y="11624"/>
                    <a:pt x="9804" y="13518"/>
                    <a:pt x="6707" y="13518"/>
                  </a:cubicBezTo>
                  <a:cubicBezTo>
                    <a:pt x="2867" y="13518"/>
                    <a:pt x="0" y="10548"/>
                    <a:pt x="0" y="6759"/>
                  </a:cubicBezTo>
                  <a:cubicBezTo>
                    <a:pt x="0" y="2739"/>
                    <a:pt x="2893" y="0"/>
                    <a:pt x="6375" y="0"/>
                  </a:cubicBezTo>
                  <a:cubicBezTo>
                    <a:pt x="9882" y="0"/>
                    <a:pt x="11598" y="2791"/>
                    <a:pt x="12161" y="4301"/>
                  </a:cubicBezTo>
                  <a:lnTo>
                    <a:pt x="12468" y="5069"/>
                  </a:lnTo>
                  <a:lnTo>
                    <a:pt x="3431" y="8807"/>
                  </a:lnTo>
                  <a:cubicBezTo>
                    <a:pt x="4122" y="10164"/>
                    <a:pt x="5198" y="10855"/>
                    <a:pt x="6708" y="10855"/>
                  </a:cubicBezTo>
                  <a:cubicBezTo>
                    <a:pt x="8217" y="10856"/>
                    <a:pt x="9267" y="10114"/>
                    <a:pt x="10035" y="8987"/>
                  </a:cubicBezTo>
                  <a:close/>
                  <a:moveTo>
                    <a:pt x="2943" y="6555"/>
                  </a:moveTo>
                  <a:lnTo>
                    <a:pt x="8985" y="4046"/>
                  </a:lnTo>
                  <a:cubicBezTo>
                    <a:pt x="8652" y="3201"/>
                    <a:pt x="7654" y="2612"/>
                    <a:pt x="6476" y="2612"/>
                  </a:cubicBezTo>
                  <a:cubicBezTo>
                    <a:pt x="4966" y="2613"/>
                    <a:pt x="2867" y="3944"/>
                    <a:pt x="2943" y="6555"/>
                  </a:cubicBez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gr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ody Slide - Basic Text - Yellow">
  <p:cSld name="TITLE_2_3_3_1">
    <p:spTree>
      <p:nvGrpSpPr>
        <p:cNvPr id="1" name="Shape 484"/>
        <p:cNvGrpSpPr/>
        <p:nvPr/>
      </p:nvGrpSpPr>
      <p:grpSpPr>
        <a:xfrm>
          <a:off x="0" y="0"/>
          <a:ext cx="0" cy="0"/>
          <a:chOff x="0" y="0"/>
          <a:chExt cx="0" cy="0"/>
        </a:xfrm>
      </p:grpSpPr>
      <p:sp>
        <p:nvSpPr>
          <p:cNvPr id="485" name="Google Shape;485;p74"/>
          <p:cNvSpPr txBox="1">
            <a:spLocks noGrp="1"/>
          </p:cNvSpPr>
          <p:nvPr>
            <p:ph type="body" idx="1"/>
          </p:nvPr>
        </p:nvSpPr>
        <p:spPr>
          <a:xfrm>
            <a:off x="344500" y="1957700"/>
            <a:ext cx="3946200" cy="1606800"/>
          </a:xfrm>
          <a:prstGeom prst="rect">
            <a:avLst/>
          </a:prstGeom>
          <a:noFill/>
          <a:ln>
            <a:noFill/>
          </a:ln>
        </p:spPr>
        <p:txBody>
          <a:bodyPr spcFirstLastPara="1" wrap="square" lIns="91425" tIns="91425" rIns="91425" bIns="91425" anchor="t" anchorCtr="0">
            <a:noAutofit/>
          </a:bodyPr>
          <a:lstStyle>
            <a:lvl1pPr marL="457200" marR="0" lvl="0" indent="-285750" algn="l" rtl="0">
              <a:lnSpc>
                <a:spcPct val="130000"/>
              </a:lnSpc>
              <a:spcBef>
                <a:spcPts val="0"/>
              </a:spcBef>
              <a:spcAft>
                <a:spcPts val="0"/>
              </a:spcAft>
              <a:buClr>
                <a:srgbClr val="80868B"/>
              </a:buClr>
              <a:buSzPts val="900"/>
              <a:buFont typeface="Roboto"/>
              <a:buChar char="●"/>
              <a:defRPr sz="1100" b="0" i="0" u="none" strike="noStrike" cap="none">
                <a:solidFill>
                  <a:srgbClr val="5F6368"/>
                </a:solidFill>
                <a:latin typeface="Roboto"/>
                <a:ea typeface="Roboto"/>
                <a:cs typeface="Roboto"/>
                <a:sym typeface="Roboto"/>
              </a:defRPr>
            </a:lvl1pPr>
            <a:lvl2pPr marL="914400" marR="0" lvl="1" indent="-285750" algn="l" rtl="0">
              <a:lnSpc>
                <a:spcPct val="130000"/>
              </a:lnSpc>
              <a:spcBef>
                <a:spcPts val="0"/>
              </a:spcBef>
              <a:spcAft>
                <a:spcPts val="0"/>
              </a:spcAft>
              <a:buClr>
                <a:srgbClr val="80868B"/>
              </a:buClr>
              <a:buSzPts val="900"/>
              <a:buFont typeface="Roboto"/>
              <a:buChar char="○"/>
              <a:defRPr sz="1100" b="0" i="0" u="none" strike="noStrike" cap="none">
                <a:solidFill>
                  <a:srgbClr val="5F6368"/>
                </a:solidFill>
                <a:latin typeface="Roboto"/>
                <a:ea typeface="Roboto"/>
                <a:cs typeface="Roboto"/>
                <a:sym typeface="Roboto"/>
              </a:defRPr>
            </a:lvl2pPr>
            <a:lvl3pPr marL="1371600" marR="0" lvl="2" indent="-298450" algn="l" rtl="0">
              <a:lnSpc>
                <a:spcPct val="130000"/>
              </a:lnSpc>
              <a:spcBef>
                <a:spcPts val="0"/>
              </a:spcBef>
              <a:spcAft>
                <a:spcPts val="0"/>
              </a:spcAft>
              <a:buClr>
                <a:srgbClr val="5F6368"/>
              </a:buClr>
              <a:buSzPts val="1100"/>
              <a:buFont typeface="Roboto"/>
              <a:buChar char="■"/>
              <a:defRPr sz="1100" b="0" i="0" u="none" strike="noStrike" cap="none">
                <a:solidFill>
                  <a:srgbClr val="5F6368"/>
                </a:solidFill>
                <a:latin typeface="Roboto"/>
                <a:ea typeface="Roboto"/>
                <a:cs typeface="Roboto"/>
                <a:sym typeface="Roboto"/>
              </a:defRPr>
            </a:lvl3pPr>
            <a:lvl4pPr marL="1828800" marR="0" lvl="3" indent="-298450" algn="l" rtl="0">
              <a:lnSpc>
                <a:spcPct val="130000"/>
              </a:lnSpc>
              <a:spcBef>
                <a:spcPts val="0"/>
              </a:spcBef>
              <a:spcAft>
                <a:spcPts val="0"/>
              </a:spcAft>
              <a:buClr>
                <a:srgbClr val="5F6368"/>
              </a:buClr>
              <a:buSzPts val="1100"/>
              <a:buFont typeface="Roboto"/>
              <a:buChar char="●"/>
              <a:defRPr sz="1100" b="0" i="0" u="none" strike="noStrike" cap="none">
                <a:solidFill>
                  <a:srgbClr val="5F6368"/>
                </a:solidFill>
                <a:latin typeface="Roboto"/>
                <a:ea typeface="Roboto"/>
                <a:cs typeface="Roboto"/>
                <a:sym typeface="Roboto"/>
              </a:defRPr>
            </a:lvl4pPr>
            <a:lvl5pPr marL="2286000" marR="0" lvl="4" indent="-298450" algn="l" rtl="0">
              <a:lnSpc>
                <a:spcPct val="130000"/>
              </a:lnSpc>
              <a:spcBef>
                <a:spcPts val="0"/>
              </a:spcBef>
              <a:spcAft>
                <a:spcPts val="0"/>
              </a:spcAft>
              <a:buClr>
                <a:srgbClr val="5F6368"/>
              </a:buClr>
              <a:buSzPts val="1100"/>
              <a:buFont typeface="Roboto"/>
              <a:buChar char="○"/>
              <a:defRPr sz="1100" b="0" i="0" u="none" strike="noStrike" cap="none">
                <a:solidFill>
                  <a:srgbClr val="5F6368"/>
                </a:solidFill>
                <a:latin typeface="Roboto"/>
                <a:ea typeface="Roboto"/>
                <a:cs typeface="Roboto"/>
                <a:sym typeface="Roboto"/>
              </a:defRPr>
            </a:lvl5pPr>
            <a:lvl6pPr marL="2743200" marR="0" lvl="5" indent="-298450" algn="l" rtl="0">
              <a:lnSpc>
                <a:spcPct val="130000"/>
              </a:lnSpc>
              <a:spcBef>
                <a:spcPts val="0"/>
              </a:spcBef>
              <a:spcAft>
                <a:spcPts val="0"/>
              </a:spcAft>
              <a:buClr>
                <a:srgbClr val="5F6368"/>
              </a:buClr>
              <a:buSzPts val="1100"/>
              <a:buFont typeface="Roboto"/>
              <a:buChar char="■"/>
              <a:defRPr sz="1100" b="0" i="0" u="none" strike="noStrike" cap="none">
                <a:solidFill>
                  <a:srgbClr val="5F6368"/>
                </a:solidFill>
                <a:latin typeface="Roboto"/>
                <a:ea typeface="Roboto"/>
                <a:cs typeface="Roboto"/>
                <a:sym typeface="Roboto"/>
              </a:defRPr>
            </a:lvl6pPr>
            <a:lvl7pPr marL="3200400" marR="0" lvl="6" indent="-298450" algn="l" rtl="0">
              <a:lnSpc>
                <a:spcPct val="130000"/>
              </a:lnSpc>
              <a:spcBef>
                <a:spcPts val="0"/>
              </a:spcBef>
              <a:spcAft>
                <a:spcPts val="0"/>
              </a:spcAft>
              <a:buClr>
                <a:srgbClr val="5F6368"/>
              </a:buClr>
              <a:buSzPts val="1100"/>
              <a:buFont typeface="Roboto"/>
              <a:buChar char="●"/>
              <a:defRPr sz="1100" b="0" i="0" u="none" strike="noStrike" cap="none">
                <a:solidFill>
                  <a:srgbClr val="5F6368"/>
                </a:solidFill>
                <a:latin typeface="Roboto"/>
                <a:ea typeface="Roboto"/>
                <a:cs typeface="Roboto"/>
                <a:sym typeface="Roboto"/>
              </a:defRPr>
            </a:lvl7pPr>
            <a:lvl8pPr marL="3657600" marR="0" lvl="7" indent="-298450" algn="l" rtl="0">
              <a:lnSpc>
                <a:spcPct val="130000"/>
              </a:lnSpc>
              <a:spcBef>
                <a:spcPts val="0"/>
              </a:spcBef>
              <a:spcAft>
                <a:spcPts val="0"/>
              </a:spcAft>
              <a:buClr>
                <a:srgbClr val="5F6368"/>
              </a:buClr>
              <a:buSzPts val="1100"/>
              <a:buFont typeface="Roboto"/>
              <a:buChar char="○"/>
              <a:defRPr sz="1100" b="0" i="0" u="none" strike="noStrike" cap="none">
                <a:solidFill>
                  <a:srgbClr val="5F6368"/>
                </a:solidFill>
                <a:latin typeface="Roboto"/>
                <a:ea typeface="Roboto"/>
                <a:cs typeface="Roboto"/>
                <a:sym typeface="Roboto"/>
              </a:defRPr>
            </a:lvl8pPr>
            <a:lvl9pPr marL="4114800" marR="0" lvl="8" indent="-298450" algn="l" rtl="0">
              <a:lnSpc>
                <a:spcPct val="130000"/>
              </a:lnSpc>
              <a:spcBef>
                <a:spcPts val="0"/>
              </a:spcBef>
              <a:spcAft>
                <a:spcPts val="0"/>
              </a:spcAft>
              <a:buClr>
                <a:srgbClr val="5F6368"/>
              </a:buClr>
              <a:buSzPts val="1100"/>
              <a:buFont typeface="Roboto"/>
              <a:buChar char="■"/>
              <a:defRPr sz="1100" b="0" i="0" u="none" strike="noStrike" cap="none">
                <a:solidFill>
                  <a:srgbClr val="5F6368"/>
                </a:solidFill>
                <a:latin typeface="Roboto"/>
                <a:ea typeface="Roboto"/>
                <a:cs typeface="Roboto"/>
                <a:sym typeface="Roboto"/>
              </a:defRPr>
            </a:lvl9pPr>
          </a:lstStyle>
          <a:p>
            <a:endParaRPr/>
          </a:p>
        </p:txBody>
      </p:sp>
      <p:sp>
        <p:nvSpPr>
          <p:cNvPr id="486" name="Google Shape;486;p74"/>
          <p:cNvSpPr/>
          <p:nvPr/>
        </p:nvSpPr>
        <p:spPr>
          <a:xfrm>
            <a:off x="344501" y="416775"/>
            <a:ext cx="7797000" cy="414300"/>
          </a:xfrm>
          <a:prstGeom prst="rect">
            <a:avLst/>
          </a:prstGeom>
          <a:noFill/>
          <a:ln>
            <a:noFill/>
          </a:ln>
        </p:spPr>
        <p:txBody>
          <a:bodyPr spcFirstLastPara="1" wrap="square" lIns="19050" tIns="19050" rIns="19050" bIns="19050" anchor="t" anchorCtr="0">
            <a:noAutofit/>
          </a:bodyPr>
          <a:lstStyle/>
          <a:p>
            <a:pPr marL="0" marR="0" lvl="0" indent="0" algn="l" rtl="0">
              <a:lnSpc>
                <a:spcPct val="90000"/>
              </a:lnSpc>
              <a:spcBef>
                <a:spcPts val="0"/>
              </a:spcBef>
              <a:spcAft>
                <a:spcPts val="0"/>
              </a:spcAft>
              <a:buClr>
                <a:schemeClr val="dk1"/>
              </a:buClr>
              <a:buSzPts val="1100"/>
              <a:buFont typeface="Arial"/>
              <a:buNone/>
            </a:pPr>
            <a:endParaRPr sz="2400" b="0" i="0" u="none" strike="noStrike" cap="none">
              <a:solidFill>
                <a:srgbClr val="3C4043"/>
              </a:solidFill>
              <a:latin typeface="Google Sans"/>
              <a:ea typeface="Google Sans"/>
              <a:cs typeface="Google Sans"/>
              <a:sym typeface="Google Sans"/>
            </a:endParaRPr>
          </a:p>
        </p:txBody>
      </p:sp>
      <p:sp>
        <p:nvSpPr>
          <p:cNvPr id="487" name="Google Shape;487;p74"/>
          <p:cNvSpPr txBox="1"/>
          <p:nvPr/>
        </p:nvSpPr>
        <p:spPr>
          <a:xfrm>
            <a:off x="7934700" y="218775"/>
            <a:ext cx="1209300" cy="30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D9D9D9"/>
                </a:solidFill>
                <a:latin typeface="Roboto"/>
                <a:ea typeface="Roboto"/>
                <a:cs typeface="Roboto"/>
                <a:sym typeface="Roboto"/>
              </a:rPr>
              <a:t>Proprietary + Confidential</a:t>
            </a:r>
            <a:endParaRPr sz="600" b="0" i="0" u="none" strike="noStrike" cap="none">
              <a:solidFill>
                <a:srgbClr val="D9D9D9"/>
              </a:solidFill>
              <a:latin typeface="Roboto"/>
              <a:ea typeface="Roboto"/>
              <a:cs typeface="Roboto"/>
              <a:sym typeface="Roboto"/>
            </a:endParaRPr>
          </a:p>
        </p:txBody>
      </p:sp>
      <p:sp>
        <p:nvSpPr>
          <p:cNvPr id="488" name="Google Shape;488;p74"/>
          <p:cNvSpPr/>
          <p:nvPr/>
        </p:nvSpPr>
        <p:spPr>
          <a:xfrm>
            <a:off x="-22468" y="235365"/>
            <a:ext cx="57900" cy="4672800"/>
          </a:xfrm>
          <a:prstGeom prst="rect">
            <a:avLst/>
          </a:prstGeom>
          <a:solidFill>
            <a:srgbClr val="FBBC05"/>
          </a:solidFill>
          <a:ln>
            <a:noFill/>
          </a:ln>
        </p:spPr>
        <p:txBody>
          <a:bodyPr spcFirstLastPara="1" wrap="square" lIns="19050" tIns="19050" rIns="19050" bIns="19050" anchor="ctr" anchorCtr="0">
            <a:noAutofit/>
          </a:bodyPr>
          <a:lstStyle/>
          <a:p>
            <a:pPr marL="0" marR="0" lvl="0" indent="0" algn="ctr" rtl="0">
              <a:lnSpc>
                <a:spcPct val="100000"/>
              </a:lnSpc>
              <a:spcBef>
                <a:spcPts val="0"/>
              </a:spcBef>
              <a:spcAft>
                <a:spcPts val="0"/>
              </a:spcAft>
              <a:buClr>
                <a:srgbClr val="519BF7"/>
              </a:buClr>
              <a:buSzPts val="1200"/>
              <a:buFont typeface="Helvetica Neue Light"/>
              <a:buNone/>
            </a:pPr>
            <a:endParaRPr sz="1200" b="0" i="0" u="none" strike="noStrike" cap="none">
              <a:solidFill>
                <a:srgbClr val="1D8E3E"/>
              </a:solidFill>
              <a:latin typeface="Helvetica Neue Light"/>
              <a:ea typeface="Helvetica Neue Light"/>
              <a:cs typeface="Helvetica Neue Light"/>
              <a:sym typeface="Helvetica Neue Light"/>
            </a:endParaRPr>
          </a:p>
        </p:txBody>
      </p:sp>
      <p:sp>
        <p:nvSpPr>
          <p:cNvPr id="489" name="Google Shape;489;p74"/>
          <p:cNvSpPr txBox="1">
            <a:spLocks noGrp="1"/>
          </p:cNvSpPr>
          <p:nvPr>
            <p:ph type="title"/>
          </p:nvPr>
        </p:nvSpPr>
        <p:spPr>
          <a:xfrm>
            <a:off x="344501" y="264375"/>
            <a:ext cx="7797000" cy="414300"/>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0"/>
              </a:spcBef>
              <a:spcAft>
                <a:spcPts val="0"/>
              </a:spcAft>
              <a:buClr>
                <a:schemeClr val="dk1"/>
              </a:buClr>
              <a:buSzPts val="1100"/>
              <a:buFont typeface="Arial"/>
              <a:buNone/>
              <a:defRPr sz="2400" b="0" i="0" u="none" strike="noStrike" cap="none">
                <a:solidFill>
                  <a:srgbClr val="3C4043"/>
                </a:solidFill>
                <a:latin typeface="Google Sans"/>
                <a:ea typeface="Google Sans"/>
                <a:cs typeface="Google Sans"/>
                <a:sym typeface="Google Sans"/>
              </a:defRPr>
            </a:lvl1pPr>
            <a:lvl2pPr marR="0" lvl="1"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2pPr>
            <a:lvl3pPr marR="0" lvl="2"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3pPr>
            <a:lvl4pPr marR="0" lvl="3"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4pPr>
            <a:lvl5pPr marR="0" lvl="4"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5pPr>
            <a:lvl6pPr marR="0" lvl="5"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6pPr>
            <a:lvl7pPr marR="0" lvl="6"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7pPr>
            <a:lvl8pPr marR="0" lvl="7"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8pPr>
            <a:lvl9pPr marR="0" lvl="8"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9pPr>
          </a:lstStyle>
          <a:p>
            <a:endParaRPr/>
          </a:p>
        </p:txBody>
      </p:sp>
      <p:grpSp>
        <p:nvGrpSpPr>
          <p:cNvPr id="490" name="Google Shape;490;p74"/>
          <p:cNvGrpSpPr/>
          <p:nvPr/>
        </p:nvGrpSpPr>
        <p:grpSpPr>
          <a:xfrm>
            <a:off x="8469122" y="4803781"/>
            <a:ext cx="420491" cy="137010"/>
            <a:chOff x="0" y="0"/>
            <a:chExt cx="2077525" cy="676925"/>
          </a:xfrm>
        </p:grpSpPr>
        <p:sp>
          <p:nvSpPr>
            <p:cNvPr id="491" name="Google Shape;491;p74"/>
            <p:cNvSpPr/>
            <p:nvPr/>
          </p:nvSpPr>
          <p:spPr>
            <a:xfrm>
              <a:off x="0" y="0"/>
              <a:ext cx="511375" cy="524800"/>
            </a:xfrm>
            <a:custGeom>
              <a:avLst/>
              <a:gdLst/>
              <a:ahLst/>
              <a:cxnLst/>
              <a:rect l="l" t="t" r="r" b="b"/>
              <a:pathLst>
                <a:path w="20455" h="20992" extrusionOk="0">
                  <a:moveTo>
                    <a:pt x="10700" y="12450"/>
                  </a:moveTo>
                  <a:lnTo>
                    <a:pt x="10700" y="9583"/>
                  </a:lnTo>
                  <a:lnTo>
                    <a:pt x="20300" y="9583"/>
                  </a:lnTo>
                  <a:cubicBezTo>
                    <a:pt x="20398" y="10088"/>
                    <a:pt x="20455" y="10690"/>
                    <a:pt x="20455" y="11341"/>
                  </a:cubicBezTo>
                  <a:cubicBezTo>
                    <a:pt x="20455" y="13491"/>
                    <a:pt x="19866" y="16154"/>
                    <a:pt x="17972" y="18048"/>
                  </a:cubicBezTo>
                  <a:cubicBezTo>
                    <a:pt x="16129" y="19968"/>
                    <a:pt x="13773" y="20992"/>
                    <a:pt x="10650" y="20992"/>
                  </a:cubicBezTo>
                  <a:cubicBezTo>
                    <a:pt x="4864" y="20993"/>
                    <a:pt x="0" y="16282"/>
                    <a:pt x="0" y="10496"/>
                  </a:cubicBezTo>
                  <a:cubicBezTo>
                    <a:pt x="0" y="4710"/>
                    <a:pt x="4864" y="0"/>
                    <a:pt x="10650" y="0"/>
                  </a:cubicBezTo>
                  <a:cubicBezTo>
                    <a:pt x="13850" y="0"/>
                    <a:pt x="16129" y="1254"/>
                    <a:pt x="17844" y="2893"/>
                  </a:cubicBezTo>
                  <a:lnTo>
                    <a:pt x="15822" y="4915"/>
                  </a:lnTo>
                  <a:cubicBezTo>
                    <a:pt x="14593" y="3763"/>
                    <a:pt x="12929" y="2867"/>
                    <a:pt x="10651" y="2867"/>
                  </a:cubicBezTo>
                  <a:cubicBezTo>
                    <a:pt x="6427" y="2867"/>
                    <a:pt x="3124" y="6272"/>
                    <a:pt x="3124" y="10496"/>
                  </a:cubicBezTo>
                  <a:cubicBezTo>
                    <a:pt x="3124" y="14720"/>
                    <a:pt x="6427" y="18125"/>
                    <a:pt x="10651" y="18125"/>
                  </a:cubicBezTo>
                  <a:cubicBezTo>
                    <a:pt x="13390" y="18125"/>
                    <a:pt x="14952" y="17024"/>
                    <a:pt x="15950" y="16026"/>
                  </a:cubicBezTo>
                  <a:cubicBezTo>
                    <a:pt x="16764" y="15213"/>
                    <a:pt x="17299" y="14046"/>
                    <a:pt x="17507" y="12450"/>
                  </a:cubicBezTo>
                  <a:lnTo>
                    <a:pt x="10700" y="12450"/>
                  </a:ln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492" name="Google Shape;492;p74"/>
            <p:cNvSpPr/>
            <p:nvPr/>
          </p:nvSpPr>
          <p:spPr>
            <a:xfrm>
              <a:off x="540400" y="187300"/>
              <a:ext cx="339200" cy="337950"/>
            </a:xfrm>
            <a:custGeom>
              <a:avLst/>
              <a:gdLst/>
              <a:ahLst/>
              <a:cxnLst/>
              <a:rect l="l" t="t" r="r" b="b"/>
              <a:pathLst>
                <a:path w="13568" h="13518" extrusionOk="0">
                  <a:moveTo>
                    <a:pt x="13568" y="6759"/>
                  </a:moveTo>
                  <a:cubicBezTo>
                    <a:pt x="13568" y="10650"/>
                    <a:pt x="10522" y="13518"/>
                    <a:pt x="6784" y="13518"/>
                  </a:cubicBezTo>
                  <a:cubicBezTo>
                    <a:pt x="3046" y="13518"/>
                    <a:pt x="0" y="10651"/>
                    <a:pt x="0" y="6759"/>
                  </a:cubicBezTo>
                  <a:cubicBezTo>
                    <a:pt x="0" y="2842"/>
                    <a:pt x="3046" y="0"/>
                    <a:pt x="6784" y="0"/>
                  </a:cubicBezTo>
                  <a:cubicBezTo>
                    <a:pt x="10522" y="0"/>
                    <a:pt x="13568" y="2842"/>
                    <a:pt x="13568" y="6759"/>
                  </a:cubicBezTo>
                  <a:close/>
                  <a:moveTo>
                    <a:pt x="10599" y="6759"/>
                  </a:moveTo>
                  <a:cubicBezTo>
                    <a:pt x="10599" y="4327"/>
                    <a:pt x="8833" y="2663"/>
                    <a:pt x="6785" y="2663"/>
                  </a:cubicBezTo>
                  <a:cubicBezTo>
                    <a:pt x="4737" y="2663"/>
                    <a:pt x="2970" y="4327"/>
                    <a:pt x="2970" y="6759"/>
                  </a:cubicBezTo>
                  <a:cubicBezTo>
                    <a:pt x="2970" y="9165"/>
                    <a:pt x="4736" y="10855"/>
                    <a:pt x="6785" y="10855"/>
                  </a:cubicBezTo>
                  <a:cubicBezTo>
                    <a:pt x="8832" y="10855"/>
                    <a:pt x="10599" y="9165"/>
                    <a:pt x="10599" y="6759"/>
                  </a:cubicBez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493" name="Google Shape;493;p74"/>
            <p:cNvSpPr/>
            <p:nvPr/>
          </p:nvSpPr>
          <p:spPr>
            <a:xfrm>
              <a:off x="910400" y="187300"/>
              <a:ext cx="339200" cy="337950"/>
            </a:xfrm>
            <a:custGeom>
              <a:avLst/>
              <a:gdLst/>
              <a:ahLst/>
              <a:cxnLst/>
              <a:rect l="l" t="t" r="r" b="b"/>
              <a:pathLst>
                <a:path w="13568" h="13518" extrusionOk="0">
                  <a:moveTo>
                    <a:pt x="13568" y="6759"/>
                  </a:moveTo>
                  <a:cubicBezTo>
                    <a:pt x="13568" y="10650"/>
                    <a:pt x="10522" y="13518"/>
                    <a:pt x="6784" y="13518"/>
                  </a:cubicBezTo>
                  <a:cubicBezTo>
                    <a:pt x="3046" y="13518"/>
                    <a:pt x="0" y="10651"/>
                    <a:pt x="0" y="6759"/>
                  </a:cubicBezTo>
                  <a:cubicBezTo>
                    <a:pt x="0" y="2842"/>
                    <a:pt x="3046" y="0"/>
                    <a:pt x="6784" y="0"/>
                  </a:cubicBezTo>
                  <a:cubicBezTo>
                    <a:pt x="10522" y="0"/>
                    <a:pt x="13568" y="2842"/>
                    <a:pt x="13568" y="6759"/>
                  </a:cubicBezTo>
                  <a:close/>
                  <a:moveTo>
                    <a:pt x="10599" y="6759"/>
                  </a:moveTo>
                  <a:cubicBezTo>
                    <a:pt x="10599" y="4327"/>
                    <a:pt x="8833" y="2663"/>
                    <a:pt x="6785" y="2663"/>
                  </a:cubicBezTo>
                  <a:cubicBezTo>
                    <a:pt x="4737" y="2663"/>
                    <a:pt x="2970" y="4327"/>
                    <a:pt x="2970" y="6759"/>
                  </a:cubicBezTo>
                  <a:cubicBezTo>
                    <a:pt x="2970" y="9165"/>
                    <a:pt x="4736" y="10855"/>
                    <a:pt x="6785" y="10855"/>
                  </a:cubicBezTo>
                  <a:cubicBezTo>
                    <a:pt x="8832" y="10855"/>
                    <a:pt x="10599" y="9165"/>
                    <a:pt x="10599" y="6759"/>
                  </a:cubicBez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494" name="Google Shape;494;p74"/>
            <p:cNvSpPr/>
            <p:nvPr/>
          </p:nvSpPr>
          <p:spPr>
            <a:xfrm>
              <a:off x="1280400" y="187325"/>
              <a:ext cx="323850" cy="489600"/>
            </a:xfrm>
            <a:custGeom>
              <a:avLst/>
              <a:gdLst/>
              <a:ahLst/>
              <a:cxnLst/>
              <a:rect l="l" t="t" r="r" b="b"/>
              <a:pathLst>
                <a:path w="12954" h="19584" extrusionOk="0">
                  <a:moveTo>
                    <a:pt x="12954" y="409"/>
                  </a:moveTo>
                  <a:lnTo>
                    <a:pt x="12954" y="12544"/>
                  </a:lnTo>
                  <a:cubicBezTo>
                    <a:pt x="12954" y="17536"/>
                    <a:pt x="10010" y="19584"/>
                    <a:pt x="6528" y="19584"/>
                  </a:cubicBezTo>
                  <a:cubicBezTo>
                    <a:pt x="3251" y="19584"/>
                    <a:pt x="1280" y="17382"/>
                    <a:pt x="537" y="15590"/>
                  </a:cubicBezTo>
                  <a:lnTo>
                    <a:pt x="3123" y="14515"/>
                  </a:lnTo>
                  <a:cubicBezTo>
                    <a:pt x="3584" y="15616"/>
                    <a:pt x="4710" y="16922"/>
                    <a:pt x="6528" y="16922"/>
                  </a:cubicBezTo>
                  <a:cubicBezTo>
                    <a:pt x="8755" y="16922"/>
                    <a:pt x="10138" y="15539"/>
                    <a:pt x="10138" y="12954"/>
                  </a:cubicBezTo>
                  <a:lnTo>
                    <a:pt x="10138" y="11981"/>
                  </a:lnTo>
                  <a:lnTo>
                    <a:pt x="10036" y="11981"/>
                  </a:lnTo>
                  <a:cubicBezTo>
                    <a:pt x="9370" y="12800"/>
                    <a:pt x="8090" y="13517"/>
                    <a:pt x="6477" y="13517"/>
                  </a:cubicBezTo>
                  <a:cubicBezTo>
                    <a:pt x="3098" y="13517"/>
                    <a:pt x="0" y="10573"/>
                    <a:pt x="0" y="6784"/>
                  </a:cubicBezTo>
                  <a:cubicBezTo>
                    <a:pt x="0" y="2969"/>
                    <a:pt x="3098" y="0"/>
                    <a:pt x="6477" y="0"/>
                  </a:cubicBezTo>
                  <a:cubicBezTo>
                    <a:pt x="8090" y="0"/>
                    <a:pt x="9370" y="717"/>
                    <a:pt x="10036" y="1511"/>
                  </a:cubicBezTo>
                  <a:lnTo>
                    <a:pt x="10138" y="1511"/>
                  </a:lnTo>
                  <a:lnTo>
                    <a:pt x="10138" y="409"/>
                  </a:lnTo>
                  <a:lnTo>
                    <a:pt x="12954" y="409"/>
                  </a:lnTo>
                  <a:close/>
                  <a:moveTo>
                    <a:pt x="10343" y="6784"/>
                  </a:moveTo>
                  <a:cubicBezTo>
                    <a:pt x="10343" y="4403"/>
                    <a:pt x="8756" y="2662"/>
                    <a:pt x="6733" y="2662"/>
                  </a:cubicBezTo>
                  <a:cubicBezTo>
                    <a:pt x="4685" y="2662"/>
                    <a:pt x="2970" y="4403"/>
                    <a:pt x="2970" y="6784"/>
                  </a:cubicBezTo>
                  <a:cubicBezTo>
                    <a:pt x="2970" y="9139"/>
                    <a:pt x="4685" y="10855"/>
                    <a:pt x="6733" y="10855"/>
                  </a:cubicBezTo>
                  <a:cubicBezTo>
                    <a:pt x="8755" y="10854"/>
                    <a:pt x="10343" y="9139"/>
                    <a:pt x="10343" y="6784"/>
                  </a:cubicBez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495" name="Google Shape;495;p74"/>
            <p:cNvSpPr/>
            <p:nvPr/>
          </p:nvSpPr>
          <p:spPr>
            <a:xfrm>
              <a:off x="1655750" y="20000"/>
              <a:ext cx="74250" cy="495000"/>
            </a:xfrm>
            <a:custGeom>
              <a:avLst/>
              <a:gdLst/>
              <a:ahLst/>
              <a:cxnLst/>
              <a:rect l="l" t="t" r="r" b="b"/>
              <a:pathLst>
                <a:path w="2970" h="19800" extrusionOk="0">
                  <a:moveTo>
                    <a:pt x="2970" y="0"/>
                  </a:moveTo>
                  <a:lnTo>
                    <a:pt x="2970" y="19800"/>
                  </a:lnTo>
                  <a:lnTo>
                    <a:pt x="0" y="19800"/>
                  </a:lnTo>
                  <a:lnTo>
                    <a:pt x="0" y="0"/>
                  </a:lnTo>
                  <a:lnTo>
                    <a:pt x="2970" y="0"/>
                  </a:ln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496" name="Google Shape;496;p74"/>
            <p:cNvSpPr/>
            <p:nvPr/>
          </p:nvSpPr>
          <p:spPr>
            <a:xfrm>
              <a:off x="1765825" y="187275"/>
              <a:ext cx="311700" cy="337950"/>
            </a:xfrm>
            <a:custGeom>
              <a:avLst/>
              <a:gdLst/>
              <a:ahLst/>
              <a:cxnLst/>
              <a:rect l="l" t="t" r="r" b="b"/>
              <a:pathLst>
                <a:path w="12468" h="13518" extrusionOk="0">
                  <a:moveTo>
                    <a:pt x="10035" y="8987"/>
                  </a:moveTo>
                  <a:lnTo>
                    <a:pt x="12339" y="10523"/>
                  </a:lnTo>
                  <a:cubicBezTo>
                    <a:pt x="11596" y="11624"/>
                    <a:pt x="9804" y="13518"/>
                    <a:pt x="6707" y="13518"/>
                  </a:cubicBezTo>
                  <a:cubicBezTo>
                    <a:pt x="2867" y="13518"/>
                    <a:pt x="0" y="10548"/>
                    <a:pt x="0" y="6759"/>
                  </a:cubicBezTo>
                  <a:cubicBezTo>
                    <a:pt x="0" y="2739"/>
                    <a:pt x="2893" y="0"/>
                    <a:pt x="6375" y="0"/>
                  </a:cubicBezTo>
                  <a:cubicBezTo>
                    <a:pt x="9882" y="0"/>
                    <a:pt x="11598" y="2791"/>
                    <a:pt x="12161" y="4301"/>
                  </a:cubicBezTo>
                  <a:lnTo>
                    <a:pt x="12468" y="5069"/>
                  </a:lnTo>
                  <a:lnTo>
                    <a:pt x="3431" y="8807"/>
                  </a:lnTo>
                  <a:cubicBezTo>
                    <a:pt x="4122" y="10164"/>
                    <a:pt x="5198" y="10855"/>
                    <a:pt x="6708" y="10855"/>
                  </a:cubicBezTo>
                  <a:cubicBezTo>
                    <a:pt x="8217" y="10856"/>
                    <a:pt x="9267" y="10114"/>
                    <a:pt x="10035" y="8987"/>
                  </a:cubicBezTo>
                  <a:close/>
                  <a:moveTo>
                    <a:pt x="2943" y="6555"/>
                  </a:moveTo>
                  <a:lnTo>
                    <a:pt x="8985" y="4046"/>
                  </a:lnTo>
                  <a:cubicBezTo>
                    <a:pt x="8652" y="3201"/>
                    <a:pt x="7654" y="2612"/>
                    <a:pt x="6476" y="2612"/>
                  </a:cubicBezTo>
                  <a:cubicBezTo>
                    <a:pt x="4966" y="2613"/>
                    <a:pt x="2867" y="3944"/>
                    <a:pt x="2943" y="6555"/>
                  </a:cubicBez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gr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ody Slide - Bulleted List - Yellow">
  <p:cSld name="TITLE_2_3_1_1">
    <p:spTree>
      <p:nvGrpSpPr>
        <p:cNvPr id="1" name="Shape 497"/>
        <p:cNvGrpSpPr/>
        <p:nvPr/>
      </p:nvGrpSpPr>
      <p:grpSpPr>
        <a:xfrm>
          <a:off x="0" y="0"/>
          <a:ext cx="0" cy="0"/>
          <a:chOff x="0" y="0"/>
          <a:chExt cx="0" cy="0"/>
        </a:xfrm>
      </p:grpSpPr>
      <p:sp>
        <p:nvSpPr>
          <p:cNvPr id="498" name="Google Shape;498;p75"/>
          <p:cNvSpPr txBox="1">
            <a:spLocks noGrp="1"/>
          </p:cNvSpPr>
          <p:nvPr>
            <p:ph type="body" idx="1"/>
          </p:nvPr>
        </p:nvSpPr>
        <p:spPr>
          <a:xfrm>
            <a:off x="837575" y="1716000"/>
            <a:ext cx="4697400" cy="2046300"/>
          </a:xfrm>
          <a:prstGeom prst="rect">
            <a:avLst/>
          </a:prstGeom>
          <a:noFill/>
          <a:ln>
            <a:noFill/>
          </a:ln>
        </p:spPr>
        <p:txBody>
          <a:bodyPr spcFirstLastPara="1" wrap="square" lIns="91425" tIns="91425" rIns="91425" bIns="91425" anchor="t" anchorCtr="0">
            <a:noAutofit/>
          </a:bodyPr>
          <a:lstStyle>
            <a:lvl1pPr marL="457200" marR="0" lvl="0" indent="-285750" algn="l" rtl="0">
              <a:lnSpc>
                <a:spcPct val="260000"/>
              </a:lnSpc>
              <a:spcBef>
                <a:spcPts val="0"/>
              </a:spcBef>
              <a:spcAft>
                <a:spcPts val="0"/>
              </a:spcAft>
              <a:buClr>
                <a:srgbClr val="80868B"/>
              </a:buClr>
              <a:buSzPts val="900"/>
              <a:buFont typeface="Roboto"/>
              <a:buChar char="●"/>
              <a:defRPr sz="1100" b="0" i="0" u="none" strike="noStrike" cap="none">
                <a:solidFill>
                  <a:srgbClr val="5F6368"/>
                </a:solidFill>
                <a:latin typeface="Roboto"/>
                <a:ea typeface="Roboto"/>
                <a:cs typeface="Roboto"/>
                <a:sym typeface="Roboto"/>
              </a:defRPr>
            </a:lvl1pPr>
            <a:lvl2pPr marL="914400" marR="0" lvl="1" indent="-285750" algn="l" rtl="0">
              <a:lnSpc>
                <a:spcPct val="260000"/>
              </a:lnSpc>
              <a:spcBef>
                <a:spcPts val="0"/>
              </a:spcBef>
              <a:spcAft>
                <a:spcPts val="0"/>
              </a:spcAft>
              <a:buClr>
                <a:srgbClr val="80868B"/>
              </a:buClr>
              <a:buSzPts val="900"/>
              <a:buFont typeface="Roboto"/>
              <a:buChar char="○"/>
              <a:defRPr sz="1100" b="0" i="0" u="none" strike="noStrike" cap="none">
                <a:solidFill>
                  <a:srgbClr val="5F6368"/>
                </a:solidFill>
                <a:latin typeface="Roboto"/>
                <a:ea typeface="Roboto"/>
                <a:cs typeface="Roboto"/>
                <a:sym typeface="Roboto"/>
              </a:defRPr>
            </a:lvl2pPr>
            <a:lvl3pPr marL="1371600" marR="0" lvl="2" indent="-298450" algn="l" rtl="0">
              <a:lnSpc>
                <a:spcPct val="260000"/>
              </a:lnSpc>
              <a:spcBef>
                <a:spcPts val="0"/>
              </a:spcBef>
              <a:spcAft>
                <a:spcPts val="0"/>
              </a:spcAft>
              <a:buClr>
                <a:srgbClr val="5F6368"/>
              </a:buClr>
              <a:buSzPts val="1100"/>
              <a:buFont typeface="Roboto"/>
              <a:buChar char="■"/>
              <a:defRPr sz="1100" b="0" i="0" u="none" strike="noStrike" cap="none">
                <a:solidFill>
                  <a:srgbClr val="5F6368"/>
                </a:solidFill>
                <a:latin typeface="Roboto"/>
                <a:ea typeface="Roboto"/>
                <a:cs typeface="Roboto"/>
                <a:sym typeface="Roboto"/>
              </a:defRPr>
            </a:lvl3pPr>
            <a:lvl4pPr marL="1828800" marR="0" lvl="3" indent="-298450" algn="l" rtl="0">
              <a:lnSpc>
                <a:spcPct val="260000"/>
              </a:lnSpc>
              <a:spcBef>
                <a:spcPts val="0"/>
              </a:spcBef>
              <a:spcAft>
                <a:spcPts val="0"/>
              </a:spcAft>
              <a:buClr>
                <a:srgbClr val="5F6368"/>
              </a:buClr>
              <a:buSzPts val="1100"/>
              <a:buFont typeface="Roboto"/>
              <a:buChar char="●"/>
              <a:defRPr sz="1100" b="0" i="0" u="none" strike="noStrike" cap="none">
                <a:solidFill>
                  <a:srgbClr val="5F6368"/>
                </a:solidFill>
                <a:latin typeface="Roboto"/>
                <a:ea typeface="Roboto"/>
                <a:cs typeface="Roboto"/>
                <a:sym typeface="Roboto"/>
              </a:defRPr>
            </a:lvl4pPr>
            <a:lvl5pPr marL="2286000" marR="0" lvl="4" indent="-298450" algn="l" rtl="0">
              <a:lnSpc>
                <a:spcPct val="260000"/>
              </a:lnSpc>
              <a:spcBef>
                <a:spcPts val="0"/>
              </a:spcBef>
              <a:spcAft>
                <a:spcPts val="0"/>
              </a:spcAft>
              <a:buClr>
                <a:srgbClr val="5F6368"/>
              </a:buClr>
              <a:buSzPts val="1100"/>
              <a:buFont typeface="Roboto"/>
              <a:buChar char="○"/>
              <a:defRPr sz="1100" b="0" i="0" u="none" strike="noStrike" cap="none">
                <a:solidFill>
                  <a:srgbClr val="5F6368"/>
                </a:solidFill>
                <a:latin typeface="Roboto"/>
                <a:ea typeface="Roboto"/>
                <a:cs typeface="Roboto"/>
                <a:sym typeface="Roboto"/>
              </a:defRPr>
            </a:lvl5pPr>
            <a:lvl6pPr marL="2743200" marR="0" lvl="5" indent="-298450" algn="l" rtl="0">
              <a:lnSpc>
                <a:spcPct val="260000"/>
              </a:lnSpc>
              <a:spcBef>
                <a:spcPts val="0"/>
              </a:spcBef>
              <a:spcAft>
                <a:spcPts val="0"/>
              </a:spcAft>
              <a:buClr>
                <a:srgbClr val="5F6368"/>
              </a:buClr>
              <a:buSzPts val="1100"/>
              <a:buFont typeface="Roboto"/>
              <a:buChar char="■"/>
              <a:defRPr sz="1100" b="0" i="0" u="none" strike="noStrike" cap="none">
                <a:solidFill>
                  <a:srgbClr val="5F6368"/>
                </a:solidFill>
                <a:latin typeface="Roboto"/>
                <a:ea typeface="Roboto"/>
                <a:cs typeface="Roboto"/>
                <a:sym typeface="Roboto"/>
              </a:defRPr>
            </a:lvl6pPr>
            <a:lvl7pPr marL="3200400" marR="0" lvl="6" indent="-298450" algn="l" rtl="0">
              <a:lnSpc>
                <a:spcPct val="260000"/>
              </a:lnSpc>
              <a:spcBef>
                <a:spcPts val="0"/>
              </a:spcBef>
              <a:spcAft>
                <a:spcPts val="0"/>
              </a:spcAft>
              <a:buClr>
                <a:srgbClr val="5F6368"/>
              </a:buClr>
              <a:buSzPts val="1100"/>
              <a:buFont typeface="Roboto"/>
              <a:buChar char="●"/>
              <a:defRPr sz="1100" b="0" i="0" u="none" strike="noStrike" cap="none">
                <a:solidFill>
                  <a:srgbClr val="5F6368"/>
                </a:solidFill>
                <a:latin typeface="Roboto"/>
                <a:ea typeface="Roboto"/>
                <a:cs typeface="Roboto"/>
                <a:sym typeface="Roboto"/>
              </a:defRPr>
            </a:lvl7pPr>
            <a:lvl8pPr marL="3657600" marR="0" lvl="7" indent="-298450" algn="l" rtl="0">
              <a:lnSpc>
                <a:spcPct val="260000"/>
              </a:lnSpc>
              <a:spcBef>
                <a:spcPts val="0"/>
              </a:spcBef>
              <a:spcAft>
                <a:spcPts val="0"/>
              </a:spcAft>
              <a:buClr>
                <a:srgbClr val="5F6368"/>
              </a:buClr>
              <a:buSzPts val="1100"/>
              <a:buFont typeface="Roboto"/>
              <a:buChar char="○"/>
              <a:defRPr sz="1100" b="0" i="0" u="none" strike="noStrike" cap="none">
                <a:solidFill>
                  <a:srgbClr val="5F6368"/>
                </a:solidFill>
                <a:latin typeface="Roboto"/>
                <a:ea typeface="Roboto"/>
                <a:cs typeface="Roboto"/>
                <a:sym typeface="Roboto"/>
              </a:defRPr>
            </a:lvl8pPr>
            <a:lvl9pPr marL="4114800" marR="0" lvl="8" indent="-298450" algn="l" rtl="0">
              <a:lnSpc>
                <a:spcPct val="260000"/>
              </a:lnSpc>
              <a:spcBef>
                <a:spcPts val="0"/>
              </a:spcBef>
              <a:spcAft>
                <a:spcPts val="0"/>
              </a:spcAft>
              <a:buClr>
                <a:srgbClr val="5F6368"/>
              </a:buClr>
              <a:buSzPts val="1100"/>
              <a:buFont typeface="Roboto"/>
              <a:buChar char="■"/>
              <a:defRPr sz="1100" b="0" i="0" u="none" strike="noStrike" cap="none">
                <a:solidFill>
                  <a:srgbClr val="5F6368"/>
                </a:solidFill>
                <a:latin typeface="Roboto"/>
                <a:ea typeface="Roboto"/>
                <a:cs typeface="Roboto"/>
                <a:sym typeface="Roboto"/>
              </a:defRPr>
            </a:lvl9pPr>
          </a:lstStyle>
          <a:p>
            <a:endParaRPr/>
          </a:p>
        </p:txBody>
      </p:sp>
      <p:sp>
        <p:nvSpPr>
          <p:cNvPr id="499" name="Google Shape;499;p75"/>
          <p:cNvSpPr/>
          <p:nvPr/>
        </p:nvSpPr>
        <p:spPr>
          <a:xfrm>
            <a:off x="297376" y="406125"/>
            <a:ext cx="7797000" cy="414300"/>
          </a:xfrm>
          <a:prstGeom prst="rect">
            <a:avLst/>
          </a:prstGeom>
          <a:noFill/>
          <a:ln>
            <a:noFill/>
          </a:ln>
        </p:spPr>
        <p:txBody>
          <a:bodyPr spcFirstLastPara="1" wrap="square" lIns="19050" tIns="19050" rIns="19050" bIns="19050" anchor="t" anchorCtr="0">
            <a:noAutofit/>
          </a:bodyPr>
          <a:lstStyle/>
          <a:p>
            <a:pPr marL="0" marR="0" lvl="0" indent="0" algn="l" rtl="0">
              <a:lnSpc>
                <a:spcPct val="90000"/>
              </a:lnSpc>
              <a:spcBef>
                <a:spcPts val="0"/>
              </a:spcBef>
              <a:spcAft>
                <a:spcPts val="0"/>
              </a:spcAft>
              <a:buClr>
                <a:schemeClr val="dk1"/>
              </a:buClr>
              <a:buSzPts val="1100"/>
              <a:buFont typeface="Arial"/>
              <a:buNone/>
            </a:pPr>
            <a:endParaRPr sz="2400" b="0" i="0" u="none" strike="noStrike" cap="none">
              <a:solidFill>
                <a:srgbClr val="3C4043"/>
              </a:solidFill>
              <a:latin typeface="Google Sans"/>
              <a:ea typeface="Google Sans"/>
              <a:cs typeface="Google Sans"/>
              <a:sym typeface="Google Sans"/>
            </a:endParaRPr>
          </a:p>
        </p:txBody>
      </p:sp>
      <p:sp>
        <p:nvSpPr>
          <p:cNvPr id="500" name="Google Shape;500;p75"/>
          <p:cNvSpPr txBox="1"/>
          <p:nvPr/>
        </p:nvSpPr>
        <p:spPr>
          <a:xfrm>
            <a:off x="7934700" y="218775"/>
            <a:ext cx="1209300" cy="30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D9D9D9"/>
                </a:solidFill>
                <a:latin typeface="Roboto"/>
                <a:ea typeface="Roboto"/>
                <a:cs typeface="Roboto"/>
                <a:sym typeface="Roboto"/>
              </a:rPr>
              <a:t>Proprietary + Confidential</a:t>
            </a:r>
            <a:endParaRPr sz="600" b="0" i="0" u="none" strike="noStrike" cap="none">
              <a:solidFill>
                <a:srgbClr val="D9D9D9"/>
              </a:solidFill>
              <a:latin typeface="Roboto"/>
              <a:ea typeface="Roboto"/>
              <a:cs typeface="Roboto"/>
              <a:sym typeface="Roboto"/>
            </a:endParaRPr>
          </a:p>
        </p:txBody>
      </p:sp>
      <p:sp>
        <p:nvSpPr>
          <p:cNvPr id="501" name="Google Shape;501;p75"/>
          <p:cNvSpPr/>
          <p:nvPr/>
        </p:nvSpPr>
        <p:spPr>
          <a:xfrm>
            <a:off x="-22468" y="235365"/>
            <a:ext cx="57900" cy="4672800"/>
          </a:xfrm>
          <a:prstGeom prst="rect">
            <a:avLst/>
          </a:prstGeom>
          <a:solidFill>
            <a:srgbClr val="FBBC05"/>
          </a:solidFill>
          <a:ln>
            <a:noFill/>
          </a:ln>
        </p:spPr>
        <p:txBody>
          <a:bodyPr spcFirstLastPara="1" wrap="square" lIns="19050" tIns="19050" rIns="19050" bIns="19050" anchor="ctr" anchorCtr="0">
            <a:noAutofit/>
          </a:bodyPr>
          <a:lstStyle/>
          <a:p>
            <a:pPr marL="0" marR="0" lvl="0" indent="0" algn="ctr" rtl="0">
              <a:lnSpc>
                <a:spcPct val="100000"/>
              </a:lnSpc>
              <a:spcBef>
                <a:spcPts val="0"/>
              </a:spcBef>
              <a:spcAft>
                <a:spcPts val="0"/>
              </a:spcAft>
              <a:buClr>
                <a:srgbClr val="519BF7"/>
              </a:buClr>
              <a:buSzPts val="1200"/>
              <a:buFont typeface="Helvetica Neue Light"/>
              <a:buNone/>
            </a:pPr>
            <a:endParaRPr sz="1200" b="0" i="0" u="none" strike="noStrike" cap="none">
              <a:solidFill>
                <a:srgbClr val="1D8E3E"/>
              </a:solidFill>
              <a:latin typeface="Helvetica Neue Light"/>
              <a:ea typeface="Helvetica Neue Light"/>
              <a:cs typeface="Helvetica Neue Light"/>
              <a:sym typeface="Helvetica Neue Light"/>
            </a:endParaRPr>
          </a:p>
        </p:txBody>
      </p:sp>
      <p:sp>
        <p:nvSpPr>
          <p:cNvPr id="502" name="Google Shape;502;p75"/>
          <p:cNvSpPr txBox="1">
            <a:spLocks noGrp="1"/>
          </p:cNvSpPr>
          <p:nvPr>
            <p:ph type="title"/>
          </p:nvPr>
        </p:nvSpPr>
        <p:spPr>
          <a:xfrm>
            <a:off x="344501" y="264375"/>
            <a:ext cx="7797000" cy="414300"/>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0"/>
              </a:spcBef>
              <a:spcAft>
                <a:spcPts val="0"/>
              </a:spcAft>
              <a:buClr>
                <a:schemeClr val="dk1"/>
              </a:buClr>
              <a:buSzPts val="1100"/>
              <a:buFont typeface="Arial"/>
              <a:buNone/>
              <a:defRPr sz="2400" b="0" i="0" u="none" strike="noStrike" cap="none">
                <a:solidFill>
                  <a:srgbClr val="3C4043"/>
                </a:solidFill>
                <a:latin typeface="Google Sans"/>
                <a:ea typeface="Google Sans"/>
                <a:cs typeface="Google Sans"/>
                <a:sym typeface="Google Sans"/>
              </a:defRPr>
            </a:lvl1pPr>
            <a:lvl2pPr marR="0" lvl="1"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2pPr>
            <a:lvl3pPr marR="0" lvl="2"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3pPr>
            <a:lvl4pPr marR="0" lvl="3"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4pPr>
            <a:lvl5pPr marR="0" lvl="4"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5pPr>
            <a:lvl6pPr marR="0" lvl="5"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6pPr>
            <a:lvl7pPr marR="0" lvl="6"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7pPr>
            <a:lvl8pPr marR="0" lvl="7"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8pPr>
            <a:lvl9pPr marR="0" lvl="8"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9pPr>
          </a:lstStyle>
          <a:p>
            <a:endParaRPr/>
          </a:p>
        </p:txBody>
      </p:sp>
      <p:grpSp>
        <p:nvGrpSpPr>
          <p:cNvPr id="503" name="Google Shape;503;p75"/>
          <p:cNvGrpSpPr/>
          <p:nvPr/>
        </p:nvGrpSpPr>
        <p:grpSpPr>
          <a:xfrm>
            <a:off x="8469122" y="4803781"/>
            <a:ext cx="420491" cy="137010"/>
            <a:chOff x="0" y="0"/>
            <a:chExt cx="2077525" cy="676925"/>
          </a:xfrm>
        </p:grpSpPr>
        <p:sp>
          <p:nvSpPr>
            <p:cNvPr id="504" name="Google Shape;504;p75"/>
            <p:cNvSpPr/>
            <p:nvPr/>
          </p:nvSpPr>
          <p:spPr>
            <a:xfrm>
              <a:off x="0" y="0"/>
              <a:ext cx="511375" cy="524800"/>
            </a:xfrm>
            <a:custGeom>
              <a:avLst/>
              <a:gdLst/>
              <a:ahLst/>
              <a:cxnLst/>
              <a:rect l="l" t="t" r="r" b="b"/>
              <a:pathLst>
                <a:path w="20455" h="20992" extrusionOk="0">
                  <a:moveTo>
                    <a:pt x="10700" y="12450"/>
                  </a:moveTo>
                  <a:lnTo>
                    <a:pt x="10700" y="9583"/>
                  </a:lnTo>
                  <a:lnTo>
                    <a:pt x="20300" y="9583"/>
                  </a:lnTo>
                  <a:cubicBezTo>
                    <a:pt x="20398" y="10088"/>
                    <a:pt x="20455" y="10690"/>
                    <a:pt x="20455" y="11341"/>
                  </a:cubicBezTo>
                  <a:cubicBezTo>
                    <a:pt x="20455" y="13491"/>
                    <a:pt x="19866" y="16154"/>
                    <a:pt x="17972" y="18048"/>
                  </a:cubicBezTo>
                  <a:cubicBezTo>
                    <a:pt x="16129" y="19968"/>
                    <a:pt x="13773" y="20992"/>
                    <a:pt x="10650" y="20992"/>
                  </a:cubicBezTo>
                  <a:cubicBezTo>
                    <a:pt x="4864" y="20993"/>
                    <a:pt x="0" y="16282"/>
                    <a:pt x="0" y="10496"/>
                  </a:cubicBezTo>
                  <a:cubicBezTo>
                    <a:pt x="0" y="4710"/>
                    <a:pt x="4864" y="0"/>
                    <a:pt x="10650" y="0"/>
                  </a:cubicBezTo>
                  <a:cubicBezTo>
                    <a:pt x="13850" y="0"/>
                    <a:pt x="16129" y="1254"/>
                    <a:pt x="17844" y="2893"/>
                  </a:cubicBezTo>
                  <a:lnTo>
                    <a:pt x="15822" y="4915"/>
                  </a:lnTo>
                  <a:cubicBezTo>
                    <a:pt x="14593" y="3763"/>
                    <a:pt x="12929" y="2867"/>
                    <a:pt x="10651" y="2867"/>
                  </a:cubicBezTo>
                  <a:cubicBezTo>
                    <a:pt x="6427" y="2867"/>
                    <a:pt x="3124" y="6272"/>
                    <a:pt x="3124" y="10496"/>
                  </a:cubicBezTo>
                  <a:cubicBezTo>
                    <a:pt x="3124" y="14720"/>
                    <a:pt x="6427" y="18125"/>
                    <a:pt x="10651" y="18125"/>
                  </a:cubicBezTo>
                  <a:cubicBezTo>
                    <a:pt x="13390" y="18125"/>
                    <a:pt x="14952" y="17024"/>
                    <a:pt x="15950" y="16026"/>
                  </a:cubicBezTo>
                  <a:cubicBezTo>
                    <a:pt x="16764" y="15213"/>
                    <a:pt x="17299" y="14046"/>
                    <a:pt x="17507" y="12450"/>
                  </a:cubicBezTo>
                  <a:lnTo>
                    <a:pt x="10700" y="12450"/>
                  </a:ln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505" name="Google Shape;505;p75"/>
            <p:cNvSpPr/>
            <p:nvPr/>
          </p:nvSpPr>
          <p:spPr>
            <a:xfrm>
              <a:off x="540400" y="187300"/>
              <a:ext cx="339200" cy="337950"/>
            </a:xfrm>
            <a:custGeom>
              <a:avLst/>
              <a:gdLst/>
              <a:ahLst/>
              <a:cxnLst/>
              <a:rect l="l" t="t" r="r" b="b"/>
              <a:pathLst>
                <a:path w="13568" h="13518" extrusionOk="0">
                  <a:moveTo>
                    <a:pt x="13568" y="6759"/>
                  </a:moveTo>
                  <a:cubicBezTo>
                    <a:pt x="13568" y="10650"/>
                    <a:pt x="10522" y="13518"/>
                    <a:pt x="6784" y="13518"/>
                  </a:cubicBezTo>
                  <a:cubicBezTo>
                    <a:pt x="3046" y="13518"/>
                    <a:pt x="0" y="10651"/>
                    <a:pt x="0" y="6759"/>
                  </a:cubicBezTo>
                  <a:cubicBezTo>
                    <a:pt x="0" y="2842"/>
                    <a:pt x="3046" y="0"/>
                    <a:pt x="6784" y="0"/>
                  </a:cubicBezTo>
                  <a:cubicBezTo>
                    <a:pt x="10522" y="0"/>
                    <a:pt x="13568" y="2842"/>
                    <a:pt x="13568" y="6759"/>
                  </a:cubicBezTo>
                  <a:close/>
                  <a:moveTo>
                    <a:pt x="10599" y="6759"/>
                  </a:moveTo>
                  <a:cubicBezTo>
                    <a:pt x="10599" y="4327"/>
                    <a:pt x="8833" y="2663"/>
                    <a:pt x="6785" y="2663"/>
                  </a:cubicBezTo>
                  <a:cubicBezTo>
                    <a:pt x="4737" y="2663"/>
                    <a:pt x="2970" y="4327"/>
                    <a:pt x="2970" y="6759"/>
                  </a:cubicBezTo>
                  <a:cubicBezTo>
                    <a:pt x="2970" y="9165"/>
                    <a:pt x="4736" y="10855"/>
                    <a:pt x="6785" y="10855"/>
                  </a:cubicBezTo>
                  <a:cubicBezTo>
                    <a:pt x="8832" y="10855"/>
                    <a:pt x="10599" y="9165"/>
                    <a:pt x="10599" y="6759"/>
                  </a:cubicBez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506" name="Google Shape;506;p75"/>
            <p:cNvSpPr/>
            <p:nvPr/>
          </p:nvSpPr>
          <p:spPr>
            <a:xfrm>
              <a:off x="910400" y="187300"/>
              <a:ext cx="339200" cy="337950"/>
            </a:xfrm>
            <a:custGeom>
              <a:avLst/>
              <a:gdLst/>
              <a:ahLst/>
              <a:cxnLst/>
              <a:rect l="l" t="t" r="r" b="b"/>
              <a:pathLst>
                <a:path w="13568" h="13518" extrusionOk="0">
                  <a:moveTo>
                    <a:pt x="13568" y="6759"/>
                  </a:moveTo>
                  <a:cubicBezTo>
                    <a:pt x="13568" y="10650"/>
                    <a:pt x="10522" y="13518"/>
                    <a:pt x="6784" y="13518"/>
                  </a:cubicBezTo>
                  <a:cubicBezTo>
                    <a:pt x="3046" y="13518"/>
                    <a:pt x="0" y="10651"/>
                    <a:pt x="0" y="6759"/>
                  </a:cubicBezTo>
                  <a:cubicBezTo>
                    <a:pt x="0" y="2842"/>
                    <a:pt x="3046" y="0"/>
                    <a:pt x="6784" y="0"/>
                  </a:cubicBezTo>
                  <a:cubicBezTo>
                    <a:pt x="10522" y="0"/>
                    <a:pt x="13568" y="2842"/>
                    <a:pt x="13568" y="6759"/>
                  </a:cubicBezTo>
                  <a:close/>
                  <a:moveTo>
                    <a:pt x="10599" y="6759"/>
                  </a:moveTo>
                  <a:cubicBezTo>
                    <a:pt x="10599" y="4327"/>
                    <a:pt x="8833" y="2663"/>
                    <a:pt x="6785" y="2663"/>
                  </a:cubicBezTo>
                  <a:cubicBezTo>
                    <a:pt x="4737" y="2663"/>
                    <a:pt x="2970" y="4327"/>
                    <a:pt x="2970" y="6759"/>
                  </a:cubicBezTo>
                  <a:cubicBezTo>
                    <a:pt x="2970" y="9165"/>
                    <a:pt x="4736" y="10855"/>
                    <a:pt x="6785" y="10855"/>
                  </a:cubicBezTo>
                  <a:cubicBezTo>
                    <a:pt x="8832" y="10855"/>
                    <a:pt x="10599" y="9165"/>
                    <a:pt x="10599" y="6759"/>
                  </a:cubicBez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507" name="Google Shape;507;p75"/>
            <p:cNvSpPr/>
            <p:nvPr/>
          </p:nvSpPr>
          <p:spPr>
            <a:xfrm>
              <a:off x="1280400" y="187325"/>
              <a:ext cx="323850" cy="489600"/>
            </a:xfrm>
            <a:custGeom>
              <a:avLst/>
              <a:gdLst/>
              <a:ahLst/>
              <a:cxnLst/>
              <a:rect l="l" t="t" r="r" b="b"/>
              <a:pathLst>
                <a:path w="12954" h="19584" extrusionOk="0">
                  <a:moveTo>
                    <a:pt x="12954" y="409"/>
                  </a:moveTo>
                  <a:lnTo>
                    <a:pt x="12954" y="12544"/>
                  </a:lnTo>
                  <a:cubicBezTo>
                    <a:pt x="12954" y="17536"/>
                    <a:pt x="10010" y="19584"/>
                    <a:pt x="6528" y="19584"/>
                  </a:cubicBezTo>
                  <a:cubicBezTo>
                    <a:pt x="3251" y="19584"/>
                    <a:pt x="1280" y="17382"/>
                    <a:pt x="537" y="15590"/>
                  </a:cubicBezTo>
                  <a:lnTo>
                    <a:pt x="3123" y="14515"/>
                  </a:lnTo>
                  <a:cubicBezTo>
                    <a:pt x="3584" y="15616"/>
                    <a:pt x="4710" y="16922"/>
                    <a:pt x="6528" y="16922"/>
                  </a:cubicBezTo>
                  <a:cubicBezTo>
                    <a:pt x="8755" y="16922"/>
                    <a:pt x="10138" y="15539"/>
                    <a:pt x="10138" y="12954"/>
                  </a:cubicBezTo>
                  <a:lnTo>
                    <a:pt x="10138" y="11981"/>
                  </a:lnTo>
                  <a:lnTo>
                    <a:pt x="10036" y="11981"/>
                  </a:lnTo>
                  <a:cubicBezTo>
                    <a:pt x="9370" y="12800"/>
                    <a:pt x="8090" y="13517"/>
                    <a:pt x="6477" y="13517"/>
                  </a:cubicBezTo>
                  <a:cubicBezTo>
                    <a:pt x="3098" y="13517"/>
                    <a:pt x="0" y="10573"/>
                    <a:pt x="0" y="6784"/>
                  </a:cubicBezTo>
                  <a:cubicBezTo>
                    <a:pt x="0" y="2969"/>
                    <a:pt x="3098" y="0"/>
                    <a:pt x="6477" y="0"/>
                  </a:cubicBezTo>
                  <a:cubicBezTo>
                    <a:pt x="8090" y="0"/>
                    <a:pt x="9370" y="717"/>
                    <a:pt x="10036" y="1511"/>
                  </a:cubicBezTo>
                  <a:lnTo>
                    <a:pt x="10138" y="1511"/>
                  </a:lnTo>
                  <a:lnTo>
                    <a:pt x="10138" y="409"/>
                  </a:lnTo>
                  <a:lnTo>
                    <a:pt x="12954" y="409"/>
                  </a:lnTo>
                  <a:close/>
                  <a:moveTo>
                    <a:pt x="10343" y="6784"/>
                  </a:moveTo>
                  <a:cubicBezTo>
                    <a:pt x="10343" y="4403"/>
                    <a:pt x="8756" y="2662"/>
                    <a:pt x="6733" y="2662"/>
                  </a:cubicBezTo>
                  <a:cubicBezTo>
                    <a:pt x="4685" y="2662"/>
                    <a:pt x="2970" y="4403"/>
                    <a:pt x="2970" y="6784"/>
                  </a:cubicBezTo>
                  <a:cubicBezTo>
                    <a:pt x="2970" y="9139"/>
                    <a:pt x="4685" y="10855"/>
                    <a:pt x="6733" y="10855"/>
                  </a:cubicBezTo>
                  <a:cubicBezTo>
                    <a:pt x="8755" y="10854"/>
                    <a:pt x="10343" y="9139"/>
                    <a:pt x="10343" y="6784"/>
                  </a:cubicBez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508" name="Google Shape;508;p75"/>
            <p:cNvSpPr/>
            <p:nvPr/>
          </p:nvSpPr>
          <p:spPr>
            <a:xfrm>
              <a:off x="1655750" y="20000"/>
              <a:ext cx="74250" cy="495000"/>
            </a:xfrm>
            <a:custGeom>
              <a:avLst/>
              <a:gdLst/>
              <a:ahLst/>
              <a:cxnLst/>
              <a:rect l="l" t="t" r="r" b="b"/>
              <a:pathLst>
                <a:path w="2970" h="19800" extrusionOk="0">
                  <a:moveTo>
                    <a:pt x="2970" y="0"/>
                  </a:moveTo>
                  <a:lnTo>
                    <a:pt x="2970" y="19800"/>
                  </a:lnTo>
                  <a:lnTo>
                    <a:pt x="0" y="19800"/>
                  </a:lnTo>
                  <a:lnTo>
                    <a:pt x="0" y="0"/>
                  </a:lnTo>
                  <a:lnTo>
                    <a:pt x="2970" y="0"/>
                  </a:ln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509" name="Google Shape;509;p75"/>
            <p:cNvSpPr/>
            <p:nvPr/>
          </p:nvSpPr>
          <p:spPr>
            <a:xfrm>
              <a:off x="1765825" y="187275"/>
              <a:ext cx="311700" cy="337950"/>
            </a:xfrm>
            <a:custGeom>
              <a:avLst/>
              <a:gdLst/>
              <a:ahLst/>
              <a:cxnLst/>
              <a:rect l="l" t="t" r="r" b="b"/>
              <a:pathLst>
                <a:path w="12468" h="13518" extrusionOk="0">
                  <a:moveTo>
                    <a:pt x="10035" y="8987"/>
                  </a:moveTo>
                  <a:lnTo>
                    <a:pt x="12339" y="10523"/>
                  </a:lnTo>
                  <a:cubicBezTo>
                    <a:pt x="11596" y="11624"/>
                    <a:pt x="9804" y="13518"/>
                    <a:pt x="6707" y="13518"/>
                  </a:cubicBezTo>
                  <a:cubicBezTo>
                    <a:pt x="2867" y="13518"/>
                    <a:pt x="0" y="10548"/>
                    <a:pt x="0" y="6759"/>
                  </a:cubicBezTo>
                  <a:cubicBezTo>
                    <a:pt x="0" y="2739"/>
                    <a:pt x="2893" y="0"/>
                    <a:pt x="6375" y="0"/>
                  </a:cubicBezTo>
                  <a:cubicBezTo>
                    <a:pt x="9882" y="0"/>
                    <a:pt x="11598" y="2791"/>
                    <a:pt x="12161" y="4301"/>
                  </a:cubicBezTo>
                  <a:lnTo>
                    <a:pt x="12468" y="5069"/>
                  </a:lnTo>
                  <a:lnTo>
                    <a:pt x="3431" y="8807"/>
                  </a:lnTo>
                  <a:cubicBezTo>
                    <a:pt x="4122" y="10164"/>
                    <a:pt x="5198" y="10855"/>
                    <a:pt x="6708" y="10855"/>
                  </a:cubicBezTo>
                  <a:cubicBezTo>
                    <a:pt x="8217" y="10856"/>
                    <a:pt x="9267" y="10114"/>
                    <a:pt x="10035" y="8987"/>
                  </a:cubicBezTo>
                  <a:close/>
                  <a:moveTo>
                    <a:pt x="2943" y="6555"/>
                  </a:moveTo>
                  <a:lnTo>
                    <a:pt x="8985" y="4046"/>
                  </a:lnTo>
                  <a:cubicBezTo>
                    <a:pt x="8652" y="3201"/>
                    <a:pt x="7654" y="2612"/>
                    <a:pt x="6476" y="2612"/>
                  </a:cubicBezTo>
                  <a:cubicBezTo>
                    <a:pt x="4966" y="2613"/>
                    <a:pt x="2867" y="3944"/>
                    <a:pt x="2943" y="6555"/>
                  </a:cubicBez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ody Slide - Basic Text - Green">
  <p:cSld name="TITLE_2_3_3_1_1">
    <p:spTree>
      <p:nvGrpSpPr>
        <p:cNvPr id="1" name="Shape 510"/>
        <p:cNvGrpSpPr/>
        <p:nvPr/>
      </p:nvGrpSpPr>
      <p:grpSpPr>
        <a:xfrm>
          <a:off x="0" y="0"/>
          <a:ext cx="0" cy="0"/>
          <a:chOff x="0" y="0"/>
          <a:chExt cx="0" cy="0"/>
        </a:xfrm>
      </p:grpSpPr>
      <p:sp>
        <p:nvSpPr>
          <p:cNvPr id="511" name="Google Shape;511;p76"/>
          <p:cNvSpPr txBox="1">
            <a:spLocks noGrp="1"/>
          </p:cNvSpPr>
          <p:nvPr>
            <p:ph type="body" idx="1"/>
          </p:nvPr>
        </p:nvSpPr>
        <p:spPr>
          <a:xfrm>
            <a:off x="344500" y="1957700"/>
            <a:ext cx="3946200" cy="1606800"/>
          </a:xfrm>
          <a:prstGeom prst="rect">
            <a:avLst/>
          </a:prstGeom>
          <a:noFill/>
          <a:ln>
            <a:noFill/>
          </a:ln>
        </p:spPr>
        <p:txBody>
          <a:bodyPr spcFirstLastPara="1" wrap="square" lIns="91425" tIns="91425" rIns="91425" bIns="91425" anchor="t" anchorCtr="0">
            <a:noAutofit/>
          </a:bodyPr>
          <a:lstStyle>
            <a:lvl1pPr marL="457200" marR="0" lvl="0" indent="-285750" algn="l" rtl="0">
              <a:lnSpc>
                <a:spcPct val="130000"/>
              </a:lnSpc>
              <a:spcBef>
                <a:spcPts val="0"/>
              </a:spcBef>
              <a:spcAft>
                <a:spcPts val="0"/>
              </a:spcAft>
              <a:buClr>
                <a:srgbClr val="80868B"/>
              </a:buClr>
              <a:buSzPts val="900"/>
              <a:buFont typeface="Roboto"/>
              <a:buChar char="●"/>
              <a:defRPr sz="1100" b="0" i="0" u="none" strike="noStrike" cap="none">
                <a:solidFill>
                  <a:srgbClr val="5F6368"/>
                </a:solidFill>
                <a:latin typeface="Roboto"/>
                <a:ea typeface="Roboto"/>
                <a:cs typeface="Roboto"/>
                <a:sym typeface="Roboto"/>
              </a:defRPr>
            </a:lvl1pPr>
            <a:lvl2pPr marL="914400" marR="0" lvl="1" indent="-285750" algn="l" rtl="0">
              <a:lnSpc>
                <a:spcPct val="130000"/>
              </a:lnSpc>
              <a:spcBef>
                <a:spcPts val="0"/>
              </a:spcBef>
              <a:spcAft>
                <a:spcPts val="0"/>
              </a:spcAft>
              <a:buClr>
                <a:srgbClr val="80868B"/>
              </a:buClr>
              <a:buSzPts val="900"/>
              <a:buFont typeface="Roboto"/>
              <a:buChar char="○"/>
              <a:defRPr sz="1100" b="0" i="0" u="none" strike="noStrike" cap="none">
                <a:solidFill>
                  <a:srgbClr val="5F6368"/>
                </a:solidFill>
                <a:latin typeface="Roboto"/>
                <a:ea typeface="Roboto"/>
                <a:cs typeface="Roboto"/>
                <a:sym typeface="Roboto"/>
              </a:defRPr>
            </a:lvl2pPr>
            <a:lvl3pPr marL="1371600" marR="0" lvl="2" indent="-298450" algn="l" rtl="0">
              <a:lnSpc>
                <a:spcPct val="130000"/>
              </a:lnSpc>
              <a:spcBef>
                <a:spcPts val="0"/>
              </a:spcBef>
              <a:spcAft>
                <a:spcPts val="0"/>
              </a:spcAft>
              <a:buClr>
                <a:srgbClr val="5F6368"/>
              </a:buClr>
              <a:buSzPts val="1100"/>
              <a:buFont typeface="Roboto"/>
              <a:buChar char="■"/>
              <a:defRPr sz="1100" b="0" i="0" u="none" strike="noStrike" cap="none">
                <a:solidFill>
                  <a:srgbClr val="5F6368"/>
                </a:solidFill>
                <a:latin typeface="Roboto"/>
                <a:ea typeface="Roboto"/>
                <a:cs typeface="Roboto"/>
                <a:sym typeface="Roboto"/>
              </a:defRPr>
            </a:lvl3pPr>
            <a:lvl4pPr marL="1828800" marR="0" lvl="3" indent="-298450" algn="l" rtl="0">
              <a:lnSpc>
                <a:spcPct val="130000"/>
              </a:lnSpc>
              <a:spcBef>
                <a:spcPts val="0"/>
              </a:spcBef>
              <a:spcAft>
                <a:spcPts val="0"/>
              </a:spcAft>
              <a:buClr>
                <a:srgbClr val="5F6368"/>
              </a:buClr>
              <a:buSzPts val="1100"/>
              <a:buFont typeface="Roboto"/>
              <a:buChar char="●"/>
              <a:defRPr sz="1100" b="0" i="0" u="none" strike="noStrike" cap="none">
                <a:solidFill>
                  <a:srgbClr val="5F6368"/>
                </a:solidFill>
                <a:latin typeface="Roboto"/>
                <a:ea typeface="Roboto"/>
                <a:cs typeface="Roboto"/>
                <a:sym typeface="Roboto"/>
              </a:defRPr>
            </a:lvl4pPr>
            <a:lvl5pPr marL="2286000" marR="0" lvl="4" indent="-298450" algn="l" rtl="0">
              <a:lnSpc>
                <a:spcPct val="130000"/>
              </a:lnSpc>
              <a:spcBef>
                <a:spcPts val="0"/>
              </a:spcBef>
              <a:spcAft>
                <a:spcPts val="0"/>
              </a:spcAft>
              <a:buClr>
                <a:srgbClr val="5F6368"/>
              </a:buClr>
              <a:buSzPts val="1100"/>
              <a:buFont typeface="Roboto"/>
              <a:buChar char="○"/>
              <a:defRPr sz="1100" b="0" i="0" u="none" strike="noStrike" cap="none">
                <a:solidFill>
                  <a:srgbClr val="5F6368"/>
                </a:solidFill>
                <a:latin typeface="Roboto"/>
                <a:ea typeface="Roboto"/>
                <a:cs typeface="Roboto"/>
                <a:sym typeface="Roboto"/>
              </a:defRPr>
            </a:lvl5pPr>
            <a:lvl6pPr marL="2743200" marR="0" lvl="5" indent="-298450" algn="l" rtl="0">
              <a:lnSpc>
                <a:spcPct val="130000"/>
              </a:lnSpc>
              <a:spcBef>
                <a:spcPts val="0"/>
              </a:spcBef>
              <a:spcAft>
                <a:spcPts val="0"/>
              </a:spcAft>
              <a:buClr>
                <a:srgbClr val="5F6368"/>
              </a:buClr>
              <a:buSzPts val="1100"/>
              <a:buFont typeface="Roboto"/>
              <a:buChar char="■"/>
              <a:defRPr sz="1100" b="0" i="0" u="none" strike="noStrike" cap="none">
                <a:solidFill>
                  <a:srgbClr val="5F6368"/>
                </a:solidFill>
                <a:latin typeface="Roboto"/>
                <a:ea typeface="Roboto"/>
                <a:cs typeface="Roboto"/>
                <a:sym typeface="Roboto"/>
              </a:defRPr>
            </a:lvl6pPr>
            <a:lvl7pPr marL="3200400" marR="0" lvl="6" indent="-298450" algn="l" rtl="0">
              <a:lnSpc>
                <a:spcPct val="130000"/>
              </a:lnSpc>
              <a:spcBef>
                <a:spcPts val="0"/>
              </a:spcBef>
              <a:spcAft>
                <a:spcPts val="0"/>
              </a:spcAft>
              <a:buClr>
                <a:srgbClr val="5F6368"/>
              </a:buClr>
              <a:buSzPts val="1100"/>
              <a:buFont typeface="Roboto"/>
              <a:buChar char="●"/>
              <a:defRPr sz="1100" b="0" i="0" u="none" strike="noStrike" cap="none">
                <a:solidFill>
                  <a:srgbClr val="5F6368"/>
                </a:solidFill>
                <a:latin typeface="Roboto"/>
                <a:ea typeface="Roboto"/>
                <a:cs typeface="Roboto"/>
                <a:sym typeface="Roboto"/>
              </a:defRPr>
            </a:lvl7pPr>
            <a:lvl8pPr marL="3657600" marR="0" lvl="7" indent="-298450" algn="l" rtl="0">
              <a:lnSpc>
                <a:spcPct val="130000"/>
              </a:lnSpc>
              <a:spcBef>
                <a:spcPts val="0"/>
              </a:spcBef>
              <a:spcAft>
                <a:spcPts val="0"/>
              </a:spcAft>
              <a:buClr>
                <a:srgbClr val="5F6368"/>
              </a:buClr>
              <a:buSzPts val="1100"/>
              <a:buFont typeface="Roboto"/>
              <a:buChar char="○"/>
              <a:defRPr sz="1100" b="0" i="0" u="none" strike="noStrike" cap="none">
                <a:solidFill>
                  <a:srgbClr val="5F6368"/>
                </a:solidFill>
                <a:latin typeface="Roboto"/>
                <a:ea typeface="Roboto"/>
                <a:cs typeface="Roboto"/>
                <a:sym typeface="Roboto"/>
              </a:defRPr>
            </a:lvl8pPr>
            <a:lvl9pPr marL="4114800" marR="0" lvl="8" indent="-298450" algn="l" rtl="0">
              <a:lnSpc>
                <a:spcPct val="130000"/>
              </a:lnSpc>
              <a:spcBef>
                <a:spcPts val="0"/>
              </a:spcBef>
              <a:spcAft>
                <a:spcPts val="0"/>
              </a:spcAft>
              <a:buClr>
                <a:srgbClr val="5F6368"/>
              </a:buClr>
              <a:buSzPts val="1100"/>
              <a:buFont typeface="Roboto"/>
              <a:buChar char="■"/>
              <a:defRPr sz="1100" b="0" i="0" u="none" strike="noStrike" cap="none">
                <a:solidFill>
                  <a:srgbClr val="5F6368"/>
                </a:solidFill>
                <a:latin typeface="Roboto"/>
                <a:ea typeface="Roboto"/>
                <a:cs typeface="Roboto"/>
                <a:sym typeface="Roboto"/>
              </a:defRPr>
            </a:lvl9pPr>
          </a:lstStyle>
          <a:p>
            <a:endParaRPr/>
          </a:p>
        </p:txBody>
      </p:sp>
      <p:sp>
        <p:nvSpPr>
          <p:cNvPr id="512" name="Google Shape;512;p76"/>
          <p:cNvSpPr/>
          <p:nvPr/>
        </p:nvSpPr>
        <p:spPr>
          <a:xfrm>
            <a:off x="344501" y="416775"/>
            <a:ext cx="7797000" cy="414300"/>
          </a:xfrm>
          <a:prstGeom prst="rect">
            <a:avLst/>
          </a:prstGeom>
          <a:noFill/>
          <a:ln>
            <a:noFill/>
          </a:ln>
        </p:spPr>
        <p:txBody>
          <a:bodyPr spcFirstLastPara="1" wrap="square" lIns="19050" tIns="19050" rIns="19050" bIns="19050" anchor="t" anchorCtr="0">
            <a:noAutofit/>
          </a:bodyPr>
          <a:lstStyle/>
          <a:p>
            <a:pPr marL="0" marR="0" lvl="0" indent="0" algn="l" rtl="0">
              <a:lnSpc>
                <a:spcPct val="90000"/>
              </a:lnSpc>
              <a:spcBef>
                <a:spcPts val="0"/>
              </a:spcBef>
              <a:spcAft>
                <a:spcPts val="0"/>
              </a:spcAft>
              <a:buClr>
                <a:schemeClr val="dk1"/>
              </a:buClr>
              <a:buSzPts val="1100"/>
              <a:buFont typeface="Arial"/>
              <a:buNone/>
            </a:pPr>
            <a:endParaRPr sz="2400" b="0" i="0" u="none" strike="noStrike" cap="none">
              <a:solidFill>
                <a:srgbClr val="3C4043"/>
              </a:solidFill>
              <a:latin typeface="Google Sans"/>
              <a:ea typeface="Google Sans"/>
              <a:cs typeface="Google Sans"/>
              <a:sym typeface="Google Sans"/>
            </a:endParaRPr>
          </a:p>
        </p:txBody>
      </p:sp>
      <p:sp>
        <p:nvSpPr>
          <p:cNvPr id="513" name="Google Shape;513;p76"/>
          <p:cNvSpPr txBox="1"/>
          <p:nvPr/>
        </p:nvSpPr>
        <p:spPr>
          <a:xfrm>
            <a:off x="7934700" y="218775"/>
            <a:ext cx="1209300" cy="30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D9D9D9"/>
                </a:solidFill>
                <a:latin typeface="Roboto"/>
                <a:ea typeface="Roboto"/>
                <a:cs typeface="Roboto"/>
                <a:sym typeface="Roboto"/>
              </a:rPr>
              <a:t>Proprietary + Confidential</a:t>
            </a:r>
            <a:endParaRPr sz="600" b="0" i="0" u="none" strike="noStrike" cap="none">
              <a:solidFill>
                <a:srgbClr val="D9D9D9"/>
              </a:solidFill>
              <a:latin typeface="Roboto"/>
              <a:ea typeface="Roboto"/>
              <a:cs typeface="Roboto"/>
              <a:sym typeface="Roboto"/>
            </a:endParaRPr>
          </a:p>
        </p:txBody>
      </p:sp>
      <p:sp>
        <p:nvSpPr>
          <p:cNvPr id="514" name="Google Shape;514;p76"/>
          <p:cNvSpPr/>
          <p:nvPr/>
        </p:nvSpPr>
        <p:spPr>
          <a:xfrm>
            <a:off x="-22468" y="235365"/>
            <a:ext cx="57900" cy="4672800"/>
          </a:xfrm>
          <a:prstGeom prst="rect">
            <a:avLst/>
          </a:prstGeom>
          <a:solidFill>
            <a:srgbClr val="34A853"/>
          </a:solidFill>
          <a:ln>
            <a:noFill/>
          </a:ln>
        </p:spPr>
        <p:txBody>
          <a:bodyPr spcFirstLastPara="1" wrap="square" lIns="19050" tIns="19050" rIns="19050" bIns="19050" anchor="ctr" anchorCtr="0">
            <a:noAutofit/>
          </a:bodyPr>
          <a:lstStyle/>
          <a:p>
            <a:pPr marL="0" marR="0" lvl="0" indent="0" algn="ctr" rtl="0">
              <a:lnSpc>
                <a:spcPct val="100000"/>
              </a:lnSpc>
              <a:spcBef>
                <a:spcPts val="0"/>
              </a:spcBef>
              <a:spcAft>
                <a:spcPts val="0"/>
              </a:spcAft>
              <a:buClr>
                <a:srgbClr val="519BF7"/>
              </a:buClr>
              <a:buSzPts val="1200"/>
              <a:buFont typeface="Helvetica Neue Light"/>
              <a:buNone/>
            </a:pPr>
            <a:endParaRPr sz="1200" b="0" i="0" u="none" strike="noStrike" cap="none">
              <a:solidFill>
                <a:srgbClr val="1D8E3E"/>
              </a:solidFill>
              <a:latin typeface="Helvetica Neue Light"/>
              <a:ea typeface="Helvetica Neue Light"/>
              <a:cs typeface="Helvetica Neue Light"/>
              <a:sym typeface="Helvetica Neue Light"/>
            </a:endParaRPr>
          </a:p>
        </p:txBody>
      </p:sp>
      <p:sp>
        <p:nvSpPr>
          <p:cNvPr id="515" name="Google Shape;515;p76"/>
          <p:cNvSpPr txBox="1">
            <a:spLocks noGrp="1"/>
          </p:cNvSpPr>
          <p:nvPr>
            <p:ph type="title"/>
          </p:nvPr>
        </p:nvSpPr>
        <p:spPr>
          <a:xfrm>
            <a:off x="344501" y="264375"/>
            <a:ext cx="7797000" cy="414300"/>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0"/>
              </a:spcBef>
              <a:spcAft>
                <a:spcPts val="0"/>
              </a:spcAft>
              <a:buClr>
                <a:schemeClr val="dk1"/>
              </a:buClr>
              <a:buSzPts val="1100"/>
              <a:buFont typeface="Arial"/>
              <a:buNone/>
              <a:defRPr sz="2400" b="0" i="0" u="none" strike="noStrike" cap="none">
                <a:solidFill>
                  <a:srgbClr val="3C4043"/>
                </a:solidFill>
                <a:latin typeface="Google Sans"/>
                <a:ea typeface="Google Sans"/>
                <a:cs typeface="Google Sans"/>
                <a:sym typeface="Google Sans"/>
              </a:defRPr>
            </a:lvl1pPr>
            <a:lvl2pPr marR="0" lvl="1"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2pPr>
            <a:lvl3pPr marR="0" lvl="2"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3pPr>
            <a:lvl4pPr marR="0" lvl="3"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4pPr>
            <a:lvl5pPr marR="0" lvl="4"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5pPr>
            <a:lvl6pPr marR="0" lvl="5"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6pPr>
            <a:lvl7pPr marR="0" lvl="6"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7pPr>
            <a:lvl8pPr marR="0" lvl="7"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8pPr>
            <a:lvl9pPr marR="0" lvl="8"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9pPr>
          </a:lstStyle>
          <a:p>
            <a:endParaRPr/>
          </a:p>
        </p:txBody>
      </p:sp>
      <p:grpSp>
        <p:nvGrpSpPr>
          <p:cNvPr id="516" name="Google Shape;516;p76"/>
          <p:cNvGrpSpPr/>
          <p:nvPr/>
        </p:nvGrpSpPr>
        <p:grpSpPr>
          <a:xfrm>
            <a:off x="8469122" y="4803781"/>
            <a:ext cx="420491" cy="137010"/>
            <a:chOff x="0" y="0"/>
            <a:chExt cx="2077525" cy="676925"/>
          </a:xfrm>
        </p:grpSpPr>
        <p:sp>
          <p:nvSpPr>
            <p:cNvPr id="517" name="Google Shape;517;p76"/>
            <p:cNvSpPr/>
            <p:nvPr/>
          </p:nvSpPr>
          <p:spPr>
            <a:xfrm>
              <a:off x="0" y="0"/>
              <a:ext cx="511375" cy="524800"/>
            </a:xfrm>
            <a:custGeom>
              <a:avLst/>
              <a:gdLst/>
              <a:ahLst/>
              <a:cxnLst/>
              <a:rect l="l" t="t" r="r" b="b"/>
              <a:pathLst>
                <a:path w="20455" h="20992" extrusionOk="0">
                  <a:moveTo>
                    <a:pt x="10700" y="12450"/>
                  </a:moveTo>
                  <a:lnTo>
                    <a:pt x="10700" y="9583"/>
                  </a:lnTo>
                  <a:lnTo>
                    <a:pt x="20300" y="9583"/>
                  </a:lnTo>
                  <a:cubicBezTo>
                    <a:pt x="20398" y="10088"/>
                    <a:pt x="20455" y="10690"/>
                    <a:pt x="20455" y="11341"/>
                  </a:cubicBezTo>
                  <a:cubicBezTo>
                    <a:pt x="20455" y="13491"/>
                    <a:pt x="19866" y="16154"/>
                    <a:pt x="17972" y="18048"/>
                  </a:cubicBezTo>
                  <a:cubicBezTo>
                    <a:pt x="16129" y="19968"/>
                    <a:pt x="13773" y="20992"/>
                    <a:pt x="10650" y="20992"/>
                  </a:cubicBezTo>
                  <a:cubicBezTo>
                    <a:pt x="4864" y="20993"/>
                    <a:pt x="0" y="16282"/>
                    <a:pt x="0" y="10496"/>
                  </a:cubicBezTo>
                  <a:cubicBezTo>
                    <a:pt x="0" y="4710"/>
                    <a:pt x="4864" y="0"/>
                    <a:pt x="10650" y="0"/>
                  </a:cubicBezTo>
                  <a:cubicBezTo>
                    <a:pt x="13850" y="0"/>
                    <a:pt x="16129" y="1254"/>
                    <a:pt x="17844" y="2893"/>
                  </a:cubicBezTo>
                  <a:lnTo>
                    <a:pt x="15822" y="4915"/>
                  </a:lnTo>
                  <a:cubicBezTo>
                    <a:pt x="14593" y="3763"/>
                    <a:pt x="12929" y="2867"/>
                    <a:pt x="10651" y="2867"/>
                  </a:cubicBezTo>
                  <a:cubicBezTo>
                    <a:pt x="6427" y="2867"/>
                    <a:pt x="3124" y="6272"/>
                    <a:pt x="3124" y="10496"/>
                  </a:cubicBezTo>
                  <a:cubicBezTo>
                    <a:pt x="3124" y="14720"/>
                    <a:pt x="6427" y="18125"/>
                    <a:pt x="10651" y="18125"/>
                  </a:cubicBezTo>
                  <a:cubicBezTo>
                    <a:pt x="13390" y="18125"/>
                    <a:pt x="14952" y="17024"/>
                    <a:pt x="15950" y="16026"/>
                  </a:cubicBezTo>
                  <a:cubicBezTo>
                    <a:pt x="16764" y="15213"/>
                    <a:pt x="17299" y="14046"/>
                    <a:pt x="17507" y="12450"/>
                  </a:cubicBezTo>
                  <a:lnTo>
                    <a:pt x="10700" y="12450"/>
                  </a:ln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518" name="Google Shape;518;p76"/>
            <p:cNvSpPr/>
            <p:nvPr/>
          </p:nvSpPr>
          <p:spPr>
            <a:xfrm>
              <a:off x="540400" y="187300"/>
              <a:ext cx="339200" cy="337950"/>
            </a:xfrm>
            <a:custGeom>
              <a:avLst/>
              <a:gdLst/>
              <a:ahLst/>
              <a:cxnLst/>
              <a:rect l="l" t="t" r="r" b="b"/>
              <a:pathLst>
                <a:path w="13568" h="13518" extrusionOk="0">
                  <a:moveTo>
                    <a:pt x="13568" y="6759"/>
                  </a:moveTo>
                  <a:cubicBezTo>
                    <a:pt x="13568" y="10650"/>
                    <a:pt x="10522" y="13518"/>
                    <a:pt x="6784" y="13518"/>
                  </a:cubicBezTo>
                  <a:cubicBezTo>
                    <a:pt x="3046" y="13518"/>
                    <a:pt x="0" y="10651"/>
                    <a:pt x="0" y="6759"/>
                  </a:cubicBezTo>
                  <a:cubicBezTo>
                    <a:pt x="0" y="2842"/>
                    <a:pt x="3046" y="0"/>
                    <a:pt x="6784" y="0"/>
                  </a:cubicBezTo>
                  <a:cubicBezTo>
                    <a:pt x="10522" y="0"/>
                    <a:pt x="13568" y="2842"/>
                    <a:pt x="13568" y="6759"/>
                  </a:cubicBezTo>
                  <a:close/>
                  <a:moveTo>
                    <a:pt x="10599" y="6759"/>
                  </a:moveTo>
                  <a:cubicBezTo>
                    <a:pt x="10599" y="4327"/>
                    <a:pt x="8833" y="2663"/>
                    <a:pt x="6785" y="2663"/>
                  </a:cubicBezTo>
                  <a:cubicBezTo>
                    <a:pt x="4737" y="2663"/>
                    <a:pt x="2970" y="4327"/>
                    <a:pt x="2970" y="6759"/>
                  </a:cubicBezTo>
                  <a:cubicBezTo>
                    <a:pt x="2970" y="9165"/>
                    <a:pt x="4736" y="10855"/>
                    <a:pt x="6785" y="10855"/>
                  </a:cubicBezTo>
                  <a:cubicBezTo>
                    <a:pt x="8832" y="10855"/>
                    <a:pt x="10599" y="9165"/>
                    <a:pt x="10599" y="6759"/>
                  </a:cubicBez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519" name="Google Shape;519;p76"/>
            <p:cNvSpPr/>
            <p:nvPr/>
          </p:nvSpPr>
          <p:spPr>
            <a:xfrm>
              <a:off x="910400" y="187300"/>
              <a:ext cx="339200" cy="337950"/>
            </a:xfrm>
            <a:custGeom>
              <a:avLst/>
              <a:gdLst/>
              <a:ahLst/>
              <a:cxnLst/>
              <a:rect l="l" t="t" r="r" b="b"/>
              <a:pathLst>
                <a:path w="13568" h="13518" extrusionOk="0">
                  <a:moveTo>
                    <a:pt x="13568" y="6759"/>
                  </a:moveTo>
                  <a:cubicBezTo>
                    <a:pt x="13568" y="10650"/>
                    <a:pt x="10522" y="13518"/>
                    <a:pt x="6784" y="13518"/>
                  </a:cubicBezTo>
                  <a:cubicBezTo>
                    <a:pt x="3046" y="13518"/>
                    <a:pt x="0" y="10651"/>
                    <a:pt x="0" y="6759"/>
                  </a:cubicBezTo>
                  <a:cubicBezTo>
                    <a:pt x="0" y="2842"/>
                    <a:pt x="3046" y="0"/>
                    <a:pt x="6784" y="0"/>
                  </a:cubicBezTo>
                  <a:cubicBezTo>
                    <a:pt x="10522" y="0"/>
                    <a:pt x="13568" y="2842"/>
                    <a:pt x="13568" y="6759"/>
                  </a:cubicBezTo>
                  <a:close/>
                  <a:moveTo>
                    <a:pt x="10599" y="6759"/>
                  </a:moveTo>
                  <a:cubicBezTo>
                    <a:pt x="10599" y="4327"/>
                    <a:pt x="8833" y="2663"/>
                    <a:pt x="6785" y="2663"/>
                  </a:cubicBezTo>
                  <a:cubicBezTo>
                    <a:pt x="4737" y="2663"/>
                    <a:pt x="2970" y="4327"/>
                    <a:pt x="2970" y="6759"/>
                  </a:cubicBezTo>
                  <a:cubicBezTo>
                    <a:pt x="2970" y="9165"/>
                    <a:pt x="4736" y="10855"/>
                    <a:pt x="6785" y="10855"/>
                  </a:cubicBezTo>
                  <a:cubicBezTo>
                    <a:pt x="8832" y="10855"/>
                    <a:pt x="10599" y="9165"/>
                    <a:pt x="10599" y="6759"/>
                  </a:cubicBez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520" name="Google Shape;520;p76"/>
            <p:cNvSpPr/>
            <p:nvPr/>
          </p:nvSpPr>
          <p:spPr>
            <a:xfrm>
              <a:off x="1280400" y="187325"/>
              <a:ext cx="323850" cy="489600"/>
            </a:xfrm>
            <a:custGeom>
              <a:avLst/>
              <a:gdLst/>
              <a:ahLst/>
              <a:cxnLst/>
              <a:rect l="l" t="t" r="r" b="b"/>
              <a:pathLst>
                <a:path w="12954" h="19584" extrusionOk="0">
                  <a:moveTo>
                    <a:pt x="12954" y="409"/>
                  </a:moveTo>
                  <a:lnTo>
                    <a:pt x="12954" y="12544"/>
                  </a:lnTo>
                  <a:cubicBezTo>
                    <a:pt x="12954" y="17536"/>
                    <a:pt x="10010" y="19584"/>
                    <a:pt x="6528" y="19584"/>
                  </a:cubicBezTo>
                  <a:cubicBezTo>
                    <a:pt x="3251" y="19584"/>
                    <a:pt x="1280" y="17382"/>
                    <a:pt x="537" y="15590"/>
                  </a:cubicBezTo>
                  <a:lnTo>
                    <a:pt x="3123" y="14515"/>
                  </a:lnTo>
                  <a:cubicBezTo>
                    <a:pt x="3584" y="15616"/>
                    <a:pt x="4710" y="16922"/>
                    <a:pt x="6528" y="16922"/>
                  </a:cubicBezTo>
                  <a:cubicBezTo>
                    <a:pt x="8755" y="16922"/>
                    <a:pt x="10138" y="15539"/>
                    <a:pt x="10138" y="12954"/>
                  </a:cubicBezTo>
                  <a:lnTo>
                    <a:pt x="10138" y="11981"/>
                  </a:lnTo>
                  <a:lnTo>
                    <a:pt x="10036" y="11981"/>
                  </a:lnTo>
                  <a:cubicBezTo>
                    <a:pt x="9370" y="12800"/>
                    <a:pt x="8090" y="13517"/>
                    <a:pt x="6477" y="13517"/>
                  </a:cubicBezTo>
                  <a:cubicBezTo>
                    <a:pt x="3098" y="13517"/>
                    <a:pt x="0" y="10573"/>
                    <a:pt x="0" y="6784"/>
                  </a:cubicBezTo>
                  <a:cubicBezTo>
                    <a:pt x="0" y="2969"/>
                    <a:pt x="3098" y="0"/>
                    <a:pt x="6477" y="0"/>
                  </a:cubicBezTo>
                  <a:cubicBezTo>
                    <a:pt x="8090" y="0"/>
                    <a:pt x="9370" y="717"/>
                    <a:pt x="10036" y="1511"/>
                  </a:cubicBezTo>
                  <a:lnTo>
                    <a:pt x="10138" y="1511"/>
                  </a:lnTo>
                  <a:lnTo>
                    <a:pt x="10138" y="409"/>
                  </a:lnTo>
                  <a:lnTo>
                    <a:pt x="12954" y="409"/>
                  </a:lnTo>
                  <a:close/>
                  <a:moveTo>
                    <a:pt x="10343" y="6784"/>
                  </a:moveTo>
                  <a:cubicBezTo>
                    <a:pt x="10343" y="4403"/>
                    <a:pt x="8756" y="2662"/>
                    <a:pt x="6733" y="2662"/>
                  </a:cubicBezTo>
                  <a:cubicBezTo>
                    <a:pt x="4685" y="2662"/>
                    <a:pt x="2970" y="4403"/>
                    <a:pt x="2970" y="6784"/>
                  </a:cubicBezTo>
                  <a:cubicBezTo>
                    <a:pt x="2970" y="9139"/>
                    <a:pt x="4685" y="10855"/>
                    <a:pt x="6733" y="10855"/>
                  </a:cubicBezTo>
                  <a:cubicBezTo>
                    <a:pt x="8755" y="10854"/>
                    <a:pt x="10343" y="9139"/>
                    <a:pt x="10343" y="6784"/>
                  </a:cubicBez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521" name="Google Shape;521;p76"/>
            <p:cNvSpPr/>
            <p:nvPr/>
          </p:nvSpPr>
          <p:spPr>
            <a:xfrm>
              <a:off x="1655750" y="20000"/>
              <a:ext cx="74250" cy="495000"/>
            </a:xfrm>
            <a:custGeom>
              <a:avLst/>
              <a:gdLst/>
              <a:ahLst/>
              <a:cxnLst/>
              <a:rect l="l" t="t" r="r" b="b"/>
              <a:pathLst>
                <a:path w="2970" h="19800" extrusionOk="0">
                  <a:moveTo>
                    <a:pt x="2970" y="0"/>
                  </a:moveTo>
                  <a:lnTo>
                    <a:pt x="2970" y="19800"/>
                  </a:lnTo>
                  <a:lnTo>
                    <a:pt x="0" y="19800"/>
                  </a:lnTo>
                  <a:lnTo>
                    <a:pt x="0" y="0"/>
                  </a:lnTo>
                  <a:lnTo>
                    <a:pt x="2970" y="0"/>
                  </a:ln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522" name="Google Shape;522;p76"/>
            <p:cNvSpPr/>
            <p:nvPr/>
          </p:nvSpPr>
          <p:spPr>
            <a:xfrm>
              <a:off x="1765825" y="187275"/>
              <a:ext cx="311700" cy="337950"/>
            </a:xfrm>
            <a:custGeom>
              <a:avLst/>
              <a:gdLst/>
              <a:ahLst/>
              <a:cxnLst/>
              <a:rect l="l" t="t" r="r" b="b"/>
              <a:pathLst>
                <a:path w="12468" h="13518" extrusionOk="0">
                  <a:moveTo>
                    <a:pt x="10035" y="8987"/>
                  </a:moveTo>
                  <a:lnTo>
                    <a:pt x="12339" y="10523"/>
                  </a:lnTo>
                  <a:cubicBezTo>
                    <a:pt x="11596" y="11624"/>
                    <a:pt x="9804" y="13518"/>
                    <a:pt x="6707" y="13518"/>
                  </a:cubicBezTo>
                  <a:cubicBezTo>
                    <a:pt x="2867" y="13518"/>
                    <a:pt x="0" y="10548"/>
                    <a:pt x="0" y="6759"/>
                  </a:cubicBezTo>
                  <a:cubicBezTo>
                    <a:pt x="0" y="2739"/>
                    <a:pt x="2893" y="0"/>
                    <a:pt x="6375" y="0"/>
                  </a:cubicBezTo>
                  <a:cubicBezTo>
                    <a:pt x="9882" y="0"/>
                    <a:pt x="11598" y="2791"/>
                    <a:pt x="12161" y="4301"/>
                  </a:cubicBezTo>
                  <a:lnTo>
                    <a:pt x="12468" y="5069"/>
                  </a:lnTo>
                  <a:lnTo>
                    <a:pt x="3431" y="8807"/>
                  </a:lnTo>
                  <a:cubicBezTo>
                    <a:pt x="4122" y="10164"/>
                    <a:pt x="5198" y="10855"/>
                    <a:pt x="6708" y="10855"/>
                  </a:cubicBezTo>
                  <a:cubicBezTo>
                    <a:pt x="8217" y="10856"/>
                    <a:pt x="9267" y="10114"/>
                    <a:pt x="10035" y="8987"/>
                  </a:cubicBezTo>
                  <a:close/>
                  <a:moveTo>
                    <a:pt x="2943" y="6555"/>
                  </a:moveTo>
                  <a:lnTo>
                    <a:pt x="8985" y="4046"/>
                  </a:lnTo>
                  <a:cubicBezTo>
                    <a:pt x="8652" y="3201"/>
                    <a:pt x="7654" y="2612"/>
                    <a:pt x="6476" y="2612"/>
                  </a:cubicBezTo>
                  <a:cubicBezTo>
                    <a:pt x="4966" y="2613"/>
                    <a:pt x="2867" y="3944"/>
                    <a:pt x="2943" y="6555"/>
                  </a:cubicBez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gr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ody Slide - Bulleted List - Green">
  <p:cSld name="TITLE_2_3_1_1_1">
    <p:spTree>
      <p:nvGrpSpPr>
        <p:cNvPr id="1" name="Shape 523"/>
        <p:cNvGrpSpPr/>
        <p:nvPr/>
      </p:nvGrpSpPr>
      <p:grpSpPr>
        <a:xfrm>
          <a:off x="0" y="0"/>
          <a:ext cx="0" cy="0"/>
          <a:chOff x="0" y="0"/>
          <a:chExt cx="0" cy="0"/>
        </a:xfrm>
      </p:grpSpPr>
      <p:sp>
        <p:nvSpPr>
          <p:cNvPr id="524" name="Google Shape;524;p77"/>
          <p:cNvSpPr txBox="1">
            <a:spLocks noGrp="1"/>
          </p:cNvSpPr>
          <p:nvPr>
            <p:ph type="body" idx="1"/>
          </p:nvPr>
        </p:nvSpPr>
        <p:spPr>
          <a:xfrm>
            <a:off x="364025" y="4743625"/>
            <a:ext cx="4345800" cy="375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100"/>
              <a:buFont typeface="Arial"/>
              <a:buNone/>
              <a:defRPr sz="600" b="0" i="0" u="none" strike="noStrike" cap="none">
                <a:solidFill>
                  <a:srgbClr val="D5D5D5"/>
                </a:solidFill>
                <a:latin typeface="Roboto"/>
                <a:ea typeface="Roboto"/>
                <a:cs typeface="Roboto"/>
                <a:sym typeface="Roboto"/>
              </a:defRPr>
            </a:lvl1pPr>
            <a:lvl2pPr marL="914400" marR="0" lvl="1" indent="-228600" algn="l" rtl="0">
              <a:lnSpc>
                <a:spcPct val="100000"/>
              </a:lnSpc>
              <a:spcBef>
                <a:spcPts val="0"/>
              </a:spcBef>
              <a:spcAft>
                <a:spcPts val="0"/>
              </a:spcAft>
              <a:buClr>
                <a:srgbClr val="000000"/>
              </a:buClr>
              <a:buSzPts val="1100"/>
              <a:buFont typeface="Arial"/>
              <a:buNone/>
              <a:defRPr sz="600" b="0" i="0" u="none" strike="noStrike" cap="none">
                <a:solidFill>
                  <a:srgbClr val="D5D5D5"/>
                </a:solidFill>
                <a:latin typeface="Roboto"/>
                <a:ea typeface="Roboto"/>
                <a:cs typeface="Roboto"/>
                <a:sym typeface="Roboto"/>
              </a:defRPr>
            </a:lvl2pPr>
            <a:lvl3pPr marL="1371600" marR="0" lvl="2" indent="-228600" algn="l" rtl="0">
              <a:lnSpc>
                <a:spcPct val="100000"/>
              </a:lnSpc>
              <a:spcBef>
                <a:spcPts val="0"/>
              </a:spcBef>
              <a:spcAft>
                <a:spcPts val="0"/>
              </a:spcAft>
              <a:buClr>
                <a:srgbClr val="000000"/>
              </a:buClr>
              <a:buSzPts val="1100"/>
              <a:buFont typeface="Arial"/>
              <a:buNone/>
              <a:defRPr sz="600" b="0" i="0" u="none" strike="noStrike" cap="none">
                <a:solidFill>
                  <a:srgbClr val="D5D5D5"/>
                </a:solidFill>
                <a:latin typeface="Roboto"/>
                <a:ea typeface="Roboto"/>
                <a:cs typeface="Roboto"/>
                <a:sym typeface="Roboto"/>
              </a:defRPr>
            </a:lvl3pPr>
            <a:lvl4pPr marL="1828800" marR="0" lvl="3" indent="-228600" algn="l" rtl="0">
              <a:lnSpc>
                <a:spcPct val="100000"/>
              </a:lnSpc>
              <a:spcBef>
                <a:spcPts val="0"/>
              </a:spcBef>
              <a:spcAft>
                <a:spcPts val="0"/>
              </a:spcAft>
              <a:buClr>
                <a:srgbClr val="000000"/>
              </a:buClr>
              <a:buSzPts val="1100"/>
              <a:buFont typeface="Arial"/>
              <a:buNone/>
              <a:defRPr sz="600" b="0" i="0" u="none" strike="noStrike" cap="none">
                <a:solidFill>
                  <a:srgbClr val="D5D5D5"/>
                </a:solidFill>
                <a:latin typeface="Roboto"/>
                <a:ea typeface="Roboto"/>
                <a:cs typeface="Roboto"/>
                <a:sym typeface="Roboto"/>
              </a:defRPr>
            </a:lvl4pPr>
            <a:lvl5pPr marL="2286000" marR="0" lvl="4" indent="-228600" algn="l" rtl="0">
              <a:lnSpc>
                <a:spcPct val="100000"/>
              </a:lnSpc>
              <a:spcBef>
                <a:spcPts val="0"/>
              </a:spcBef>
              <a:spcAft>
                <a:spcPts val="0"/>
              </a:spcAft>
              <a:buClr>
                <a:srgbClr val="000000"/>
              </a:buClr>
              <a:buSzPts val="1100"/>
              <a:buFont typeface="Arial"/>
              <a:buNone/>
              <a:defRPr sz="600" b="0" i="0" u="none" strike="noStrike" cap="none">
                <a:solidFill>
                  <a:srgbClr val="D5D5D5"/>
                </a:solidFill>
                <a:latin typeface="Roboto"/>
                <a:ea typeface="Roboto"/>
                <a:cs typeface="Roboto"/>
                <a:sym typeface="Roboto"/>
              </a:defRPr>
            </a:lvl5pPr>
            <a:lvl6pPr marL="2743200" marR="0" lvl="5" indent="-228600" algn="l" rtl="0">
              <a:lnSpc>
                <a:spcPct val="100000"/>
              </a:lnSpc>
              <a:spcBef>
                <a:spcPts val="0"/>
              </a:spcBef>
              <a:spcAft>
                <a:spcPts val="0"/>
              </a:spcAft>
              <a:buClr>
                <a:srgbClr val="000000"/>
              </a:buClr>
              <a:buSzPts val="1100"/>
              <a:buFont typeface="Arial"/>
              <a:buNone/>
              <a:defRPr sz="600" b="0" i="0" u="none" strike="noStrike" cap="none">
                <a:solidFill>
                  <a:srgbClr val="D5D5D5"/>
                </a:solidFill>
                <a:latin typeface="Roboto"/>
                <a:ea typeface="Roboto"/>
                <a:cs typeface="Roboto"/>
                <a:sym typeface="Roboto"/>
              </a:defRPr>
            </a:lvl6pPr>
            <a:lvl7pPr marL="3200400" marR="0" lvl="6" indent="-228600" algn="l" rtl="0">
              <a:lnSpc>
                <a:spcPct val="100000"/>
              </a:lnSpc>
              <a:spcBef>
                <a:spcPts val="0"/>
              </a:spcBef>
              <a:spcAft>
                <a:spcPts val="0"/>
              </a:spcAft>
              <a:buClr>
                <a:srgbClr val="000000"/>
              </a:buClr>
              <a:buSzPts val="1100"/>
              <a:buFont typeface="Arial"/>
              <a:buNone/>
              <a:defRPr sz="600" b="0" i="0" u="none" strike="noStrike" cap="none">
                <a:solidFill>
                  <a:srgbClr val="D5D5D5"/>
                </a:solidFill>
                <a:latin typeface="Roboto"/>
                <a:ea typeface="Roboto"/>
                <a:cs typeface="Roboto"/>
                <a:sym typeface="Roboto"/>
              </a:defRPr>
            </a:lvl7pPr>
            <a:lvl8pPr marL="3657600" marR="0" lvl="7" indent="-228600" algn="l" rtl="0">
              <a:lnSpc>
                <a:spcPct val="100000"/>
              </a:lnSpc>
              <a:spcBef>
                <a:spcPts val="0"/>
              </a:spcBef>
              <a:spcAft>
                <a:spcPts val="0"/>
              </a:spcAft>
              <a:buClr>
                <a:srgbClr val="000000"/>
              </a:buClr>
              <a:buSzPts val="1100"/>
              <a:buFont typeface="Arial"/>
              <a:buNone/>
              <a:defRPr sz="600" b="0" i="0" u="none" strike="noStrike" cap="none">
                <a:solidFill>
                  <a:srgbClr val="D5D5D5"/>
                </a:solidFill>
                <a:latin typeface="Roboto"/>
                <a:ea typeface="Roboto"/>
                <a:cs typeface="Roboto"/>
                <a:sym typeface="Roboto"/>
              </a:defRPr>
            </a:lvl8pPr>
            <a:lvl9pPr marL="4114800" marR="0" lvl="8" indent="-228600" algn="l" rtl="0">
              <a:lnSpc>
                <a:spcPct val="100000"/>
              </a:lnSpc>
              <a:spcBef>
                <a:spcPts val="0"/>
              </a:spcBef>
              <a:spcAft>
                <a:spcPts val="0"/>
              </a:spcAft>
              <a:buClr>
                <a:srgbClr val="000000"/>
              </a:buClr>
              <a:buSzPts val="1100"/>
              <a:buFont typeface="Arial"/>
              <a:buNone/>
              <a:defRPr sz="600" b="0" i="0" u="none" strike="noStrike" cap="none">
                <a:solidFill>
                  <a:srgbClr val="D5D5D5"/>
                </a:solidFill>
                <a:latin typeface="Roboto"/>
                <a:ea typeface="Roboto"/>
                <a:cs typeface="Roboto"/>
                <a:sym typeface="Roboto"/>
              </a:defRPr>
            </a:lvl9pPr>
          </a:lstStyle>
          <a:p>
            <a:endParaRPr/>
          </a:p>
        </p:txBody>
      </p:sp>
      <p:sp>
        <p:nvSpPr>
          <p:cNvPr id="525" name="Google Shape;525;p77"/>
          <p:cNvSpPr txBox="1">
            <a:spLocks noGrp="1"/>
          </p:cNvSpPr>
          <p:nvPr>
            <p:ph type="body" idx="2"/>
          </p:nvPr>
        </p:nvSpPr>
        <p:spPr>
          <a:xfrm>
            <a:off x="837575" y="1716000"/>
            <a:ext cx="4697400" cy="2046300"/>
          </a:xfrm>
          <a:prstGeom prst="rect">
            <a:avLst/>
          </a:prstGeom>
          <a:noFill/>
          <a:ln>
            <a:noFill/>
          </a:ln>
        </p:spPr>
        <p:txBody>
          <a:bodyPr spcFirstLastPara="1" wrap="square" lIns="91425" tIns="91425" rIns="91425" bIns="91425" anchor="t" anchorCtr="0">
            <a:noAutofit/>
          </a:bodyPr>
          <a:lstStyle>
            <a:lvl1pPr marL="457200" marR="0" lvl="0" indent="-285750" algn="l" rtl="0">
              <a:lnSpc>
                <a:spcPct val="260000"/>
              </a:lnSpc>
              <a:spcBef>
                <a:spcPts val="0"/>
              </a:spcBef>
              <a:spcAft>
                <a:spcPts val="0"/>
              </a:spcAft>
              <a:buClr>
                <a:srgbClr val="80868B"/>
              </a:buClr>
              <a:buSzPts val="900"/>
              <a:buFont typeface="Roboto"/>
              <a:buChar char="●"/>
              <a:defRPr sz="1100" b="0" i="0" u="none" strike="noStrike" cap="none">
                <a:solidFill>
                  <a:srgbClr val="5F6368"/>
                </a:solidFill>
                <a:latin typeface="Roboto"/>
                <a:ea typeface="Roboto"/>
                <a:cs typeface="Roboto"/>
                <a:sym typeface="Roboto"/>
              </a:defRPr>
            </a:lvl1pPr>
            <a:lvl2pPr marL="914400" marR="0" lvl="1" indent="-285750" algn="l" rtl="0">
              <a:lnSpc>
                <a:spcPct val="260000"/>
              </a:lnSpc>
              <a:spcBef>
                <a:spcPts val="0"/>
              </a:spcBef>
              <a:spcAft>
                <a:spcPts val="0"/>
              </a:spcAft>
              <a:buClr>
                <a:srgbClr val="80868B"/>
              </a:buClr>
              <a:buSzPts val="900"/>
              <a:buFont typeface="Roboto"/>
              <a:buChar char="○"/>
              <a:defRPr sz="1100" b="0" i="0" u="none" strike="noStrike" cap="none">
                <a:solidFill>
                  <a:srgbClr val="5F6368"/>
                </a:solidFill>
                <a:latin typeface="Roboto"/>
                <a:ea typeface="Roboto"/>
                <a:cs typeface="Roboto"/>
                <a:sym typeface="Roboto"/>
              </a:defRPr>
            </a:lvl2pPr>
            <a:lvl3pPr marL="1371600" marR="0" lvl="2" indent="-298450" algn="l" rtl="0">
              <a:lnSpc>
                <a:spcPct val="260000"/>
              </a:lnSpc>
              <a:spcBef>
                <a:spcPts val="0"/>
              </a:spcBef>
              <a:spcAft>
                <a:spcPts val="0"/>
              </a:spcAft>
              <a:buClr>
                <a:srgbClr val="5F6368"/>
              </a:buClr>
              <a:buSzPts val="1100"/>
              <a:buFont typeface="Roboto"/>
              <a:buChar char="■"/>
              <a:defRPr sz="1100" b="0" i="0" u="none" strike="noStrike" cap="none">
                <a:solidFill>
                  <a:srgbClr val="5F6368"/>
                </a:solidFill>
                <a:latin typeface="Roboto"/>
                <a:ea typeface="Roboto"/>
                <a:cs typeface="Roboto"/>
                <a:sym typeface="Roboto"/>
              </a:defRPr>
            </a:lvl3pPr>
            <a:lvl4pPr marL="1828800" marR="0" lvl="3" indent="-298450" algn="l" rtl="0">
              <a:lnSpc>
                <a:spcPct val="260000"/>
              </a:lnSpc>
              <a:spcBef>
                <a:spcPts val="0"/>
              </a:spcBef>
              <a:spcAft>
                <a:spcPts val="0"/>
              </a:spcAft>
              <a:buClr>
                <a:srgbClr val="5F6368"/>
              </a:buClr>
              <a:buSzPts val="1100"/>
              <a:buFont typeface="Roboto"/>
              <a:buChar char="●"/>
              <a:defRPr sz="1100" b="0" i="0" u="none" strike="noStrike" cap="none">
                <a:solidFill>
                  <a:srgbClr val="5F6368"/>
                </a:solidFill>
                <a:latin typeface="Roboto"/>
                <a:ea typeface="Roboto"/>
                <a:cs typeface="Roboto"/>
                <a:sym typeface="Roboto"/>
              </a:defRPr>
            </a:lvl4pPr>
            <a:lvl5pPr marL="2286000" marR="0" lvl="4" indent="-298450" algn="l" rtl="0">
              <a:lnSpc>
                <a:spcPct val="260000"/>
              </a:lnSpc>
              <a:spcBef>
                <a:spcPts val="0"/>
              </a:spcBef>
              <a:spcAft>
                <a:spcPts val="0"/>
              </a:spcAft>
              <a:buClr>
                <a:srgbClr val="5F6368"/>
              </a:buClr>
              <a:buSzPts val="1100"/>
              <a:buFont typeface="Roboto"/>
              <a:buChar char="○"/>
              <a:defRPr sz="1100" b="0" i="0" u="none" strike="noStrike" cap="none">
                <a:solidFill>
                  <a:srgbClr val="5F6368"/>
                </a:solidFill>
                <a:latin typeface="Roboto"/>
                <a:ea typeface="Roboto"/>
                <a:cs typeface="Roboto"/>
                <a:sym typeface="Roboto"/>
              </a:defRPr>
            </a:lvl5pPr>
            <a:lvl6pPr marL="2743200" marR="0" lvl="5" indent="-298450" algn="l" rtl="0">
              <a:lnSpc>
                <a:spcPct val="260000"/>
              </a:lnSpc>
              <a:spcBef>
                <a:spcPts val="0"/>
              </a:spcBef>
              <a:spcAft>
                <a:spcPts val="0"/>
              </a:spcAft>
              <a:buClr>
                <a:srgbClr val="5F6368"/>
              </a:buClr>
              <a:buSzPts val="1100"/>
              <a:buFont typeface="Roboto"/>
              <a:buChar char="■"/>
              <a:defRPr sz="1100" b="0" i="0" u="none" strike="noStrike" cap="none">
                <a:solidFill>
                  <a:srgbClr val="5F6368"/>
                </a:solidFill>
                <a:latin typeface="Roboto"/>
                <a:ea typeface="Roboto"/>
                <a:cs typeface="Roboto"/>
                <a:sym typeface="Roboto"/>
              </a:defRPr>
            </a:lvl6pPr>
            <a:lvl7pPr marL="3200400" marR="0" lvl="6" indent="-298450" algn="l" rtl="0">
              <a:lnSpc>
                <a:spcPct val="260000"/>
              </a:lnSpc>
              <a:spcBef>
                <a:spcPts val="0"/>
              </a:spcBef>
              <a:spcAft>
                <a:spcPts val="0"/>
              </a:spcAft>
              <a:buClr>
                <a:srgbClr val="5F6368"/>
              </a:buClr>
              <a:buSzPts val="1100"/>
              <a:buFont typeface="Roboto"/>
              <a:buChar char="●"/>
              <a:defRPr sz="1100" b="0" i="0" u="none" strike="noStrike" cap="none">
                <a:solidFill>
                  <a:srgbClr val="5F6368"/>
                </a:solidFill>
                <a:latin typeface="Roboto"/>
                <a:ea typeface="Roboto"/>
                <a:cs typeface="Roboto"/>
                <a:sym typeface="Roboto"/>
              </a:defRPr>
            </a:lvl7pPr>
            <a:lvl8pPr marL="3657600" marR="0" lvl="7" indent="-298450" algn="l" rtl="0">
              <a:lnSpc>
                <a:spcPct val="260000"/>
              </a:lnSpc>
              <a:spcBef>
                <a:spcPts val="0"/>
              </a:spcBef>
              <a:spcAft>
                <a:spcPts val="0"/>
              </a:spcAft>
              <a:buClr>
                <a:srgbClr val="5F6368"/>
              </a:buClr>
              <a:buSzPts val="1100"/>
              <a:buFont typeface="Roboto"/>
              <a:buChar char="○"/>
              <a:defRPr sz="1100" b="0" i="0" u="none" strike="noStrike" cap="none">
                <a:solidFill>
                  <a:srgbClr val="5F6368"/>
                </a:solidFill>
                <a:latin typeface="Roboto"/>
                <a:ea typeface="Roboto"/>
                <a:cs typeface="Roboto"/>
                <a:sym typeface="Roboto"/>
              </a:defRPr>
            </a:lvl8pPr>
            <a:lvl9pPr marL="4114800" marR="0" lvl="8" indent="-298450" algn="l" rtl="0">
              <a:lnSpc>
                <a:spcPct val="260000"/>
              </a:lnSpc>
              <a:spcBef>
                <a:spcPts val="0"/>
              </a:spcBef>
              <a:spcAft>
                <a:spcPts val="0"/>
              </a:spcAft>
              <a:buClr>
                <a:srgbClr val="5F6368"/>
              </a:buClr>
              <a:buSzPts val="1100"/>
              <a:buFont typeface="Roboto"/>
              <a:buChar char="■"/>
              <a:defRPr sz="1100" b="0" i="0" u="none" strike="noStrike" cap="none">
                <a:solidFill>
                  <a:srgbClr val="5F6368"/>
                </a:solidFill>
                <a:latin typeface="Roboto"/>
                <a:ea typeface="Roboto"/>
                <a:cs typeface="Roboto"/>
                <a:sym typeface="Roboto"/>
              </a:defRPr>
            </a:lvl9pPr>
          </a:lstStyle>
          <a:p>
            <a:endParaRPr/>
          </a:p>
        </p:txBody>
      </p:sp>
      <p:sp>
        <p:nvSpPr>
          <p:cNvPr id="526" name="Google Shape;526;p77"/>
          <p:cNvSpPr/>
          <p:nvPr/>
        </p:nvSpPr>
        <p:spPr>
          <a:xfrm>
            <a:off x="297376" y="406125"/>
            <a:ext cx="7797000" cy="414300"/>
          </a:xfrm>
          <a:prstGeom prst="rect">
            <a:avLst/>
          </a:prstGeom>
          <a:noFill/>
          <a:ln>
            <a:noFill/>
          </a:ln>
        </p:spPr>
        <p:txBody>
          <a:bodyPr spcFirstLastPara="1" wrap="square" lIns="19050" tIns="19050" rIns="19050" bIns="19050" anchor="t" anchorCtr="0">
            <a:noAutofit/>
          </a:bodyPr>
          <a:lstStyle/>
          <a:p>
            <a:pPr marL="0" marR="0" lvl="0" indent="0" algn="l" rtl="0">
              <a:lnSpc>
                <a:spcPct val="90000"/>
              </a:lnSpc>
              <a:spcBef>
                <a:spcPts val="0"/>
              </a:spcBef>
              <a:spcAft>
                <a:spcPts val="0"/>
              </a:spcAft>
              <a:buClr>
                <a:schemeClr val="dk1"/>
              </a:buClr>
              <a:buSzPts val="1100"/>
              <a:buFont typeface="Arial"/>
              <a:buNone/>
            </a:pPr>
            <a:endParaRPr sz="2400" b="0" i="0" u="none" strike="noStrike" cap="none">
              <a:solidFill>
                <a:srgbClr val="3C4043"/>
              </a:solidFill>
              <a:latin typeface="Google Sans"/>
              <a:ea typeface="Google Sans"/>
              <a:cs typeface="Google Sans"/>
              <a:sym typeface="Google Sans"/>
            </a:endParaRPr>
          </a:p>
        </p:txBody>
      </p:sp>
      <p:sp>
        <p:nvSpPr>
          <p:cNvPr id="527" name="Google Shape;527;p77"/>
          <p:cNvSpPr txBox="1"/>
          <p:nvPr/>
        </p:nvSpPr>
        <p:spPr>
          <a:xfrm>
            <a:off x="7934700" y="218775"/>
            <a:ext cx="1209300" cy="30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D9D9D9"/>
                </a:solidFill>
                <a:latin typeface="Roboto"/>
                <a:ea typeface="Roboto"/>
                <a:cs typeface="Roboto"/>
                <a:sym typeface="Roboto"/>
              </a:rPr>
              <a:t>Proprietary + Confidential</a:t>
            </a:r>
            <a:endParaRPr sz="600" b="0" i="0" u="none" strike="noStrike" cap="none">
              <a:solidFill>
                <a:srgbClr val="D9D9D9"/>
              </a:solidFill>
              <a:latin typeface="Roboto"/>
              <a:ea typeface="Roboto"/>
              <a:cs typeface="Roboto"/>
              <a:sym typeface="Roboto"/>
            </a:endParaRPr>
          </a:p>
        </p:txBody>
      </p:sp>
      <p:sp>
        <p:nvSpPr>
          <p:cNvPr id="528" name="Google Shape;528;p77"/>
          <p:cNvSpPr/>
          <p:nvPr/>
        </p:nvSpPr>
        <p:spPr>
          <a:xfrm>
            <a:off x="-22468" y="235365"/>
            <a:ext cx="57900" cy="4672800"/>
          </a:xfrm>
          <a:prstGeom prst="rect">
            <a:avLst/>
          </a:prstGeom>
          <a:solidFill>
            <a:srgbClr val="34A853"/>
          </a:solidFill>
          <a:ln>
            <a:noFill/>
          </a:ln>
        </p:spPr>
        <p:txBody>
          <a:bodyPr spcFirstLastPara="1" wrap="square" lIns="19050" tIns="19050" rIns="19050" bIns="19050" anchor="ctr" anchorCtr="0">
            <a:noAutofit/>
          </a:bodyPr>
          <a:lstStyle/>
          <a:p>
            <a:pPr marL="0" marR="0" lvl="0" indent="0" algn="ctr" rtl="0">
              <a:lnSpc>
                <a:spcPct val="100000"/>
              </a:lnSpc>
              <a:spcBef>
                <a:spcPts val="0"/>
              </a:spcBef>
              <a:spcAft>
                <a:spcPts val="0"/>
              </a:spcAft>
              <a:buClr>
                <a:srgbClr val="519BF7"/>
              </a:buClr>
              <a:buSzPts val="1200"/>
              <a:buFont typeface="Helvetica Neue Light"/>
              <a:buNone/>
            </a:pPr>
            <a:endParaRPr sz="1200" b="0" i="0" u="none" strike="noStrike" cap="none">
              <a:solidFill>
                <a:srgbClr val="1D8E3E"/>
              </a:solidFill>
              <a:latin typeface="Helvetica Neue Light"/>
              <a:ea typeface="Helvetica Neue Light"/>
              <a:cs typeface="Helvetica Neue Light"/>
              <a:sym typeface="Helvetica Neue Light"/>
            </a:endParaRPr>
          </a:p>
        </p:txBody>
      </p:sp>
      <p:sp>
        <p:nvSpPr>
          <p:cNvPr id="529" name="Google Shape;529;p77"/>
          <p:cNvSpPr txBox="1">
            <a:spLocks noGrp="1"/>
          </p:cNvSpPr>
          <p:nvPr>
            <p:ph type="title"/>
          </p:nvPr>
        </p:nvSpPr>
        <p:spPr>
          <a:xfrm>
            <a:off x="344501" y="264375"/>
            <a:ext cx="7797000" cy="414300"/>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0"/>
              </a:spcBef>
              <a:spcAft>
                <a:spcPts val="0"/>
              </a:spcAft>
              <a:buClr>
                <a:schemeClr val="dk1"/>
              </a:buClr>
              <a:buSzPts val="1100"/>
              <a:buFont typeface="Arial"/>
              <a:buNone/>
              <a:defRPr sz="2400" b="0" i="0" u="none" strike="noStrike" cap="none">
                <a:solidFill>
                  <a:srgbClr val="3C4043"/>
                </a:solidFill>
                <a:latin typeface="Google Sans"/>
                <a:ea typeface="Google Sans"/>
                <a:cs typeface="Google Sans"/>
                <a:sym typeface="Google Sans"/>
              </a:defRPr>
            </a:lvl1pPr>
            <a:lvl2pPr marR="0" lvl="1"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2pPr>
            <a:lvl3pPr marR="0" lvl="2"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3pPr>
            <a:lvl4pPr marR="0" lvl="3"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4pPr>
            <a:lvl5pPr marR="0" lvl="4"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5pPr>
            <a:lvl6pPr marR="0" lvl="5"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6pPr>
            <a:lvl7pPr marR="0" lvl="6"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7pPr>
            <a:lvl8pPr marR="0" lvl="7"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8pPr>
            <a:lvl9pPr marR="0" lvl="8"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9pPr>
          </a:lstStyle>
          <a:p>
            <a:endParaRPr/>
          </a:p>
        </p:txBody>
      </p:sp>
      <p:grpSp>
        <p:nvGrpSpPr>
          <p:cNvPr id="530" name="Google Shape;530;p77"/>
          <p:cNvGrpSpPr/>
          <p:nvPr/>
        </p:nvGrpSpPr>
        <p:grpSpPr>
          <a:xfrm>
            <a:off x="8469122" y="4803781"/>
            <a:ext cx="420491" cy="137010"/>
            <a:chOff x="0" y="0"/>
            <a:chExt cx="2077525" cy="676925"/>
          </a:xfrm>
        </p:grpSpPr>
        <p:sp>
          <p:nvSpPr>
            <p:cNvPr id="531" name="Google Shape;531;p77"/>
            <p:cNvSpPr/>
            <p:nvPr/>
          </p:nvSpPr>
          <p:spPr>
            <a:xfrm>
              <a:off x="0" y="0"/>
              <a:ext cx="511375" cy="524800"/>
            </a:xfrm>
            <a:custGeom>
              <a:avLst/>
              <a:gdLst/>
              <a:ahLst/>
              <a:cxnLst/>
              <a:rect l="l" t="t" r="r" b="b"/>
              <a:pathLst>
                <a:path w="20455" h="20992" extrusionOk="0">
                  <a:moveTo>
                    <a:pt x="10700" y="12450"/>
                  </a:moveTo>
                  <a:lnTo>
                    <a:pt x="10700" y="9583"/>
                  </a:lnTo>
                  <a:lnTo>
                    <a:pt x="20300" y="9583"/>
                  </a:lnTo>
                  <a:cubicBezTo>
                    <a:pt x="20398" y="10088"/>
                    <a:pt x="20455" y="10690"/>
                    <a:pt x="20455" y="11341"/>
                  </a:cubicBezTo>
                  <a:cubicBezTo>
                    <a:pt x="20455" y="13491"/>
                    <a:pt x="19866" y="16154"/>
                    <a:pt x="17972" y="18048"/>
                  </a:cubicBezTo>
                  <a:cubicBezTo>
                    <a:pt x="16129" y="19968"/>
                    <a:pt x="13773" y="20992"/>
                    <a:pt x="10650" y="20992"/>
                  </a:cubicBezTo>
                  <a:cubicBezTo>
                    <a:pt x="4864" y="20993"/>
                    <a:pt x="0" y="16282"/>
                    <a:pt x="0" y="10496"/>
                  </a:cubicBezTo>
                  <a:cubicBezTo>
                    <a:pt x="0" y="4710"/>
                    <a:pt x="4864" y="0"/>
                    <a:pt x="10650" y="0"/>
                  </a:cubicBezTo>
                  <a:cubicBezTo>
                    <a:pt x="13850" y="0"/>
                    <a:pt x="16129" y="1254"/>
                    <a:pt x="17844" y="2893"/>
                  </a:cubicBezTo>
                  <a:lnTo>
                    <a:pt x="15822" y="4915"/>
                  </a:lnTo>
                  <a:cubicBezTo>
                    <a:pt x="14593" y="3763"/>
                    <a:pt x="12929" y="2867"/>
                    <a:pt x="10651" y="2867"/>
                  </a:cubicBezTo>
                  <a:cubicBezTo>
                    <a:pt x="6427" y="2867"/>
                    <a:pt x="3124" y="6272"/>
                    <a:pt x="3124" y="10496"/>
                  </a:cubicBezTo>
                  <a:cubicBezTo>
                    <a:pt x="3124" y="14720"/>
                    <a:pt x="6427" y="18125"/>
                    <a:pt x="10651" y="18125"/>
                  </a:cubicBezTo>
                  <a:cubicBezTo>
                    <a:pt x="13390" y="18125"/>
                    <a:pt x="14952" y="17024"/>
                    <a:pt x="15950" y="16026"/>
                  </a:cubicBezTo>
                  <a:cubicBezTo>
                    <a:pt x="16764" y="15213"/>
                    <a:pt x="17299" y="14046"/>
                    <a:pt x="17507" y="12450"/>
                  </a:cubicBezTo>
                  <a:lnTo>
                    <a:pt x="10700" y="12450"/>
                  </a:ln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532" name="Google Shape;532;p77"/>
            <p:cNvSpPr/>
            <p:nvPr/>
          </p:nvSpPr>
          <p:spPr>
            <a:xfrm>
              <a:off x="540400" y="187300"/>
              <a:ext cx="339200" cy="337950"/>
            </a:xfrm>
            <a:custGeom>
              <a:avLst/>
              <a:gdLst/>
              <a:ahLst/>
              <a:cxnLst/>
              <a:rect l="l" t="t" r="r" b="b"/>
              <a:pathLst>
                <a:path w="13568" h="13518" extrusionOk="0">
                  <a:moveTo>
                    <a:pt x="13568" y="6759"/>
                  </a:moveTo>
                  <a:cubicBezTo>
                    <a:pt x="13568" y="10650"/>
                    <a:pt x="10522" y="13518"/>
                    <a:pt x="6784" y="13518"/>
                  </a:cubicBezTo>
                  <a:cubicBezTo>
                    <a:pt x="3046" y="13518"/>
                    <a:pt x="0" y="10651"/>
                    <a:pt x="0" y="6759"/>
                  </a:cubicBezTo>
                  <a:cubicBezTo>
                    <a:pt x="0" y="2842"/>
                    <a:pt x="3046" y="0"/>
                    <a:pt x="6784" y="0"/>
                  </a:cubicBezTo>
                  <a:cubicBezTo>
                    <a:pt x="10522" y="0"/>
                    <a:pt x="13568" y="2842"/>
                    <a:pt x="13568" y="6759"/>
                  </a:cubicBezTo>
                  <a:close/>
                  <a:moveTo>
                    <a:pt x="10599" y="6759"/>
                  </a:moveTo>
                  <a:cubicBezTo>
                    <a:pt x="10599" y="4327"/>
                    <a:pt x="8833" y="2663"/>
                    <a:pt x="6785" y="2663"/>
                  </a:cubicBezTo>
                  <a:cubicBezTo>
                    <a:pt x="4737" y="2663"/>
                    <a:pt x="2970" y="4327"/>
                    <a:pt x="2970" y="6759"/>
                  </a:cubicBezTo>
                  <a:cubicBezTo>
                    <a:pt x="2970" y="9165"/>
                    <a:pt x="4736" y="10855"/>
                    <a:pt x="6785" y="10855"/>
                  </a:cubicBezTo>
                  <a:cubicBezTo>
                    <a:pt x="8832" y="10855"/>
                    <a:pt x="10599" y="9165"/>
                    <a:pt x="10599" y="6759"/>
                  </a:cubicBez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533" name="Google Shape;533;p77"/>
            <p:cNvSpPr/>
            <p:nvPr/>
          </p:nvSpPr>
          <p:spPr>
            <a:xfrm>
              <a:off x="910400" y="187300"/>
              <a:ext cx="339200" cy="337950"/>
            </a:xfrm>
            <a:custGeom>
              <a:avLst/>
              <a:gdLst/>
              <a:ahLst/>
              <a:cxnLst/>
              <a:rect l="l" t="t" r="r" b="b"/>
              <a:pathLst>
                <a:path w="13568" h="13518" extrusionOk="0">
                  <a:moveTo>
                    <a:pt x="13568" y="6759"/>
                  </a:moveTo>
                  <a:cubicBezTo>
                    <a:pt x="13568" y="10650"/>
                    <a:pt x="10522" y="13518"/>
                    <a:pt x="6784" y="13518"/>
                  </a:cubicBezTo>
                  <a:cubicBezTo>
                    <a:pt x="3046" y="13518"/>
                    <a:pt x="0" y="10651"/>
                    <a:pt x="0" y="6759"/>
                  </a:cubicBezTo>
                  <a:cubicBezTo>
                    <a:pt x="0" y="2842"/>
                    <a:pt x="3046" y="0"/>
                    <a:pt x="6784" y="0"/>
                  </a:cubicBezTo>
                  <a:cubicBezTo>
                    <a:pt x="10522" y="0"/>
                    <a:pt x="13568" y="2842"/>
                    <a:pt x="13568" y="6759"/>
                  </a:cubicBezTo>
                  <a:close/>
                  <a:moveTo>
                    <a:pt x="10599" y="6759"/>
                  </a:moveTo>
                  <a:cubicBezTo>
                    <a:pt x="10599" y="4327"/>
                    <a:pt x="8833" y="2663"/>
                    <a:pt x="6785" y="2663"/>
                  </a:cubicBezTo>
                  <a:cubicBezTo>
                    <a:pt x="4737" y="2663"/>
                    <a:pt x="2970" y="4327"/>
                    <a:pt x="2970" y="6759"/>
                  </a:cubicBezTo>
                  <a:cubicBezTo>
                    <a:pt x="2970" y="9165"/>
                    <a:pt x="4736" y="10855"/>
                    <a:pt x="6785" y="10855"/>
                  </a:cubicBezTo>
                  <a:cubicBezTo>
                    <a:pt x="8832" y="10855"/>
                    <a:pt x="10599" y="9165"/>
                    <a:pt x="10599" y="6759"/>
                  </a:cubicBez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534" name="Google Shape;534;p77"/>
            <p:cNvSpPr/>
            <p:nvPr/>
          </p:nvSpPr>
          <p:spPr>
            <a:xfrm>
              <a:off x="1280400" y="187325"/>
              <a:ext cx="323850" cy="489600"/>
            </a:xfrm>
            <a:custGeom>
              <a:avLst/>
              <a:gdLst/>
              <a:ahLst/>
              <a:cxnLst/>
              <a:rect l="l" t="t" r="r" b="b"/>
              <a:pathLst>
                <a:path w="12954" h="19584" extrusionOk="0">
                  <a:moveTo>
                    <a:pt x="12954" y="409"/>
                  </a:moveTo>
                  <a:lnTo>
                    <a:pt x="12954" y="12544"/>
                  </a:lnTo>
                  <a:cubicBezTo>
                    <a:pt x="12954" y="17536"/>
                    <a:pt x="10010" y="19584"/>
                    <a:pt x="6528" y="19584"/>
                  </a:cubicBezTo>
                  <a:cubicBezTo>
                    <a:pt x="3251" y="19584"/>
                    <a:pt x="1280" y="17382"/>
                    <a:pt x="537" y="15590"/>
                  </a:cubicBezTo>
                  <a:lnTo>
                    <a:pt x="3123" y="14515"/>
                  </a:lnTo>
                  <a:cubicBezTo>
                    <a:pt x="3584" y="15616"/>
                    <a:pt x="4710" y="16922"/>
                    <a:pt x="6528" y="16922"/>
                  </a:cubicBezTo>
                  <a:cubicBezTo>
                    <a:pt x="8755" y="16922"/>
                    <a:pt x="10138" y="15539"/>
                    <a:pt x="10138" y="12954"/>
                  </a:cubicBezTo>
                  <a:lnTo>
                    <a:pt x="10138" y="11981"/>
                  </a:lnTo>
                  <a:lnTo>
                    <a:pt x="10036" y="11981"/>
                  </a:lnTo>
                  <a:cubicBezTo>
                    <a:pt x="9370" y="12800"/>
                    <a:pt x="8090" y="13517"/>
                    <a:pt x="6477" y="13517"/>
                  </a:cubicBezTo>
                  <a:cubicBezTo>
                    <a:pt x="3098" y="13517"/>
                    <a:pt x="0" y="10573"/>
                    <a:pt x="0" y="6784"/>
                  </a:cubicBezTo>
                  <a:cubicBezTo>
                    <a:pt x="0" y="2969"/>
                    <a:pt x="3098" y="0"/>
                    <a:pt x="6477" y="0"/>
                  </a:cubicBezTo>
                  <a:cubicBezTo>
                    <a:pt x="8090" y="0"/>
                    <a:pt x="9370" y="717"/>
                    <a:pt x="10036" y="1511"/>
                  </a:cubicBezTo>
                  <a:lnTo>
                    <a:pt x="10138" y="1511"/>
                  </a:lnTo>
                  <a:lnTo>
                    <a:pt x="10138" y="409"/>
                  </a:lnTo>
                  <a:lnTo>
                    <a:pt x="12954" y="409"/>
                  </a:lnTo>
                  <a:close/>
                  <a:moveTo>
                    <a:pt x="10343" y="6784"/>
                  </a:moveTo>
                  <a:cubicBezTo>
                    <a:pt x="10343" y="4403"/>
                    <a:pt x="8756" y="2662"/>
                    <a:pt x="6733" y="2662"/>
                  </a:cubicBezTo>
                  <a:cubicBezTo>
                    <a:pt x="4685" y="2662"/>
                    <a:pt x="2970" y="4403"/>
                    <a:pt x="2970" y="6784"/>
                  </a:cubicBezTo>
                  <a:cubicBezTo>
                    <a:pt x="2970" y="9139"/>
                    <a:pt x="4685" y="10855"/>
                    <a:pt x="6733" y="10855"/>
                  </a:cubicBezTo>
                  <a:cubicBezTo>
                    <a:pt x="8755" y="10854"/>
                    <a:pt x="10343" y="9139"/>
                    <a:pt x="10343" y="6784"/>
                  </a:cubicBez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535" name="Google Shape;535;p77"/>
            <p:cNvSpPr/>
            <p:nvPr/>
          </p:nvSpPr>
          <p:spPr>
            <a:xfrm>
              <a:off x="1655750" y="20000"/>
              <a:ext cx="74250" cy="495000"/>
            </a:xfrm>
            <a:custGeom>
              <a:avLst/>
              <a:gdLst/>
              <a:ahLst/>
              <a:cxnLst/>
              <a:rect l="l" t="t" r="r" b="b"/>
              <a:pathLst>
                <a:path w="2970" h="19800" extrusionOk="0">
                  <a:moveTo>
                    <a:pt x="2970" y="0"/>
                  </a:moveTo>
                  <a:lnTo>
                    <a:pt x="2970" y="19800"/>
                  </a:lnTo>
                  <a:lnTo>
                    <a:pt x="0" y="19800"/>
                  </a:lnTo>
                  <a:lnTo>
                    <a:pt x="0" y="0"/>
                  </a:lnTo>
                  <a:lnTo>
                    <a:pt x="2970" y="0"/>
                  </a:ln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536" name="Google Shape;536;p77"/>
            <p:cNvSpPr/>
            <p:nvPr/>
          </p:nvSpPr>
          <p:spPr>
            <a:xfrm>
              <a:off x="1765825" y="187275"/>
              <a:ext cx="311700" cy="337950"/>
            </a:xfrm>
            <a:custGeom>
              <a:avLst/>
              <a:gdLst/>
              <a:ahLst/>
              <a:cxnLst/>
              <a:rect l="l" t="t" r="r" b="b"/>
              <a:pathLst>
                <a:path w="12468" h="13518" extrusionOk="0">
                  <a:moveTo>
                    <a:pt x="10035" y="8987"/>
                  </a:moveTo>
                  <a:lnTo>
                    <a:pt x="12339" y="10523"/>
                  </a:lnTo>
                  <a:cubicBezTo>
                    <a:pt x="11596" y="11624"/>
                    <a:pt x="9804" y="13518"/>
                    <a:pt x="6707" y="13518"/>
                  </a:cubicBezTo>
                  <a:cubicBezTo>
                    <a:pt x="2867" y="13518"/>
                    <a:pt x="0" y="10548"/>
                    <a:pt x="0" y="6759"/>
                  </a:cubicBezTo>
                  <a:cubicBezTo>
                    <a:pt x="0" y="2739"/>
                    <a:pt x="2893" y="0"/>
                    <a:pt x="6375" y="0"/>
                  </a:cubicBezTo>
                  <a:cubicBezTo>
                    <a:pt x="9882" y="0"/>
                    <a:pt x="11598" y="2791"/>
                    <a:pt x="12161" y="4301"/>
                  </a:cubicBezTo>
                  <a:lnTo>
                    <a:pt x="12468" y="5069"/>
                  </a:lnTo>
                  <a:lnTo>
                    <a:pt x="3431" y="8807"/>
                  </a:lnTo>
                  <a:cubicBezTo>
                    <a:pt x="4122" y="10164"/>
                    <a:pt x="5198" y="10855"/>
                    <a:pt x="6708" y="10855"/>
                  </a:cubicBezTo>
                  <a:cubicBezTo>
                    <a:pt x="8217" y="10856"/>
                    <a:pt x="9267" y="10114"/>
                    <a:pt x="10035" y="8987"/>
                  </a:cubicBezTo>
                  <a:close/>
                  <a:moveTo>
                    <a:pt x="2943" y="6555"/>
                  </a:moveTo>
                  <a:lnTo>
                    <a:pt x="8985" y="4046"/>
                  </a:lnTo>
                  <a:cubicBezTo>
                    <a:pt x="8652" y="3201"/>
                    <a:pt x="7654" y="2612"/>
                    <a:pt x="6476" y="2612"/>
                  </a:cubicBezTo>
                  <a:cubicBezTo>
                    <a:pt x="4966" y="2613"/>
                    <a:pt x="2867" y="3944"/>
                    <a:pt x="2943" y="6555"/>
                  </a:cubicBez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gr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ody Slide - Basic Text - Red">
  <p:cSld name="TITLE_2_3_3_2">
    <p:spTree>
      <p:nvGrpSpPr>
        <p:cNvPr id="1" name="Shape 537"/>
        <p:cNvGrpSpPr/>
        <p:nvPr/>
      </p:nvGrpSpPr>
      <p:grpSpPr>
        <a:xfrm>
          <a:off x="0" y="0"/>
          <a:ext cx="0" cy="0"/>
          <a:chOff x="0" y="0"/>
          <a:chExt cx="0" cy="0"/>
        </a:xfrm>
      </p:grpSpPr>
      <p:sp>
        <p:nvSpPr>
          <p:cNvPr id="538" name="Google Shape;538;p78"/>
          <p:cNvSpPr txBox="1">
            <a:spLocks noGrp="1"/>
          </p:cNvSpPr>
          <p:nvPr>
            <p:ph type="body" idx="1"/>
          </p:nvPr>
        </p:nvSpPr>
        <p:spPr>
          <a:xfrm>
            <a:off x="344500" y="1957700"/>
            <a:ext cx="3946200" cy="1606800"/>
          </a:xfrm>
          <a:prstGeom prst="rect">
            <a:avLst/>
          </a:prstGeom>
          <a:noFill/>
          <a:ln>
            <a:noFill/>
          </a:ln>
        </p:spPr>
        <p:txBody>
          <a:bodyPr spcFirstLastPara="1" wrap="square" lIns="91425" tIns="91425" rIns="91425" bIns="91425" anchor="t" anchorCtr="0">
            <a:noAutofit/>
          </a:bodyPr>
          <a:lstStyle>
            <a:lvl1pPr marL="457200" marR="0" lvl="0" indent="-285750" algn="l" rtl="0">
              <a:lnSpc>
                <a:spcPct val="130000"/>
              </a:lnSpc>
              <a:spcBef>
                <a:spcPts val="0"/>
              </a:spcBef>
              <a:spcAft>
                <a:spcPts val="0"/>
              </a:spcAft>
              <a:buClr>
                <a:srgbClr val="80868B"/>
              </a:buClr>
              <a:buSzPts val="900"/>
              <a:buFont typeface="Roboto"/>
              <a:buChar char="●"/>
              <a:defRPr sz="1100" b="0" i="0" u="none" strike="noStrike" cap="none">
                <a:solidFill>
                  <a:srgbClr val="5F6368"/>
                </a:solidFill>
                <a:latin typeface="Roboto"/>
                <a:ea typeface="Roboto"/>
                <a:cs typeface="Roboto"/>
                <a:sym typeface="Roboto"/>
              </a:defRPr>
            </a:lvl1pPr>
            <a:lvl2pPr marL="914400" marR="0" lvl="1" indent="-285750" algn="l" rtl="0">
              <a:lnSpc>
                <a:spcPct val="130000"/>
              </a:lnSpc>
              <a:spcBef>
                <a:spcPts val="0"/>
              </a:spcBef>
              <a:spcAft>
                <a:spcPts val="0"/>
              </a:spcAft>
              <a:buClr>
                <a:srgbClr val="80868B"/>
              </a:buClr>
              <a:buSzPts val="900"/>
              <a:buFont typeface="Roboto"/>
              <a:buChar char="○"/>
              <a:defRPr sz="1100" b="0" i="0" u="none" strike="noStrike" cap="none">
                <a:solidFill>
                  <a:srgbClr val="5F6368"/>
                </a:solidFill>
                <a:latin typeface="Roboto"/>
                <a:ea typeface="Roboto"/>
                <a:cs typeface="Roboto"/>
                <a:sym typeface="Roboto"/>
              </a:defRPr>
            </a:lvl2pPr>
            <a:lvl3pPr marL="1371600" marR="0" lvl="2" indent="-298450" algn="l" rtl="0">
              <a:lnSpc>
                <a:spcPct val="130000"/>
              </a:lnSpc>
              <a:spcBef>
                <a:spcPts val="0"/>
              </a:spcBef>
              <a:spcAft>
                <a:spcPts val="0"/>
              </a:spcAft>
              <a:buClr>
                <a:srgbClr val="5F6368"/>
              </a:buClr>
              <a:buSzPts val="1100"/>
              <a:buFont typeface="Roboto"/>
              <a:buChar char="■"/>
              <a:defRPr sz="1100" b="0" i="0" u="none" strike="noStrike" cap="none">
                <a:solidFill>
                  <a:srgbClr val="5F6368"/>
                </a:solidFill>
                <a:latin typeface="Roboto"/>
                <a:ea typeface="Roboto"/>
                <a:cs typeface="Roboto"/>
                <a:sym typeface="Roboto"/>
              </a:defRPr>
            </a:lvl3pPr>
            <a:lvl4pPr marL="1828800" marR="0" lvl="3" indent="-298450" algn="l" rtl="0">
              <a:lnSpc>
                <a:spcPct val="130000"/>
              </a:lnSpc>
              <a:spcBef>
                <a:spcPts val="0"/>
              </a:spcBef>
              <a:spcAft>
                <a:spcPts val="0"/>
              </a:spcAft>
              <a:buClr>
                <a:srgbClr val="5F6368"/>
              </a:buClr>
              <a:buSzPts val="1100"/>
              <a:buFont typeface="Roboto"/>
              <a:buChar char="●"/>
              <a:defRPr sz="1100" b="0" i="0" u="none" strike="noStrike" cap="none">
                <a:solidFill>
                  <a:srgbClr val="5F6368"/>
                </a:solidFill>
                <a:latin typeface="Roboto"/>
                <a:ea typeface="Roboto"/>
                <a:cs typeface="Roboto"/>
                <a:sym typeface="Roboto"/>
              </a:defRPr>
            </a:lvl4pPr>
            <a:lvl5pPr marL="2286000" marR="0" lvl="4" indent="-298450" algn="l" rtl="0">
              <a:lnSpc>
                <a:spcPct val="130000"/>
              </a:lnSpc>
              <a:spcBef>
                <a:spcPts val="0"/>
              </a:spcBef>
              <a:spcAft>
                <a:spcPts val="0"/>
              </a:spcAft>
              <a:buClr>
                <a:srgbClr val="5F6368"/>
              </a:buClr>
              <a:buSzPts val="1100"/>
              <a:buFont typeface="Roboto"/>
              <a:buChar char="○"/>
              <a:defRPr sz="1100" b="0" i="0" u="none" strike="noStrike" cap="none">
                <a:solidFill>
                  <a:srgbClr val="5F6368"/>
                </a:solidFill>
                <a:latin typeface="Roboto"/>
                <a:ea typeface="Roboto"/>
                <a:cs typeface="Roboto"/>
                <a:sym typeface="Roboto"/>
              </a:defRPr>
            </a:lvl5pPr>
            <a:lvl6pPr marL="2743200" marR="0" lvl="5" indent="-298450" algn="l" rtl="0">
              <a:lnSpc>
                <a:spcPct val="130000"/>
              </a:lnSpc>
              <a:spcBef>
                <a:spcPts val="0"/>
              </a:spcBef>
              <a:spcAft>
                <a:spcPts val="0"/>
              </a:spcAft>
              <a:buClr>
                <a:srgbClr val="5F6368"/>
              </a:buClr>
              <a:buSzPts val="1100"/>
              <a:buFont typeface="Roboto"/>
              <a:buChar char="■"/>
              <a:defRPr sz="1100" b="0" i="0" u="none" strike="noStrike" cap="none">
                <a:solidFill>
                  <a:srgbClr val="5F6368"/>
                </a:solidFill>
                <a:latin typeface="Roboto"/>
                <a:ea typeface="Roboto"/>
                <a:cs typeface="Roboto"/>
                <a:sym typeface="Roboto"/>
              </a:defRPr>
            </a:lvl6pPr>
            <a:lvl7pPr marL="3200400" marR="0" lvl="6" indent="-298450" algn="l" rtl="0">
              <a:lnSpc>
                <a:spcPct val="130000"/>
              </a:lnSpc>
              <a:spcBef>
                <a:spcPts val="0"/>
              </a:spcBef>
              <a:spcAft>
                <a:spcPts val="0"/>
              </a:spcAft>
              <a:buClr>
                <a:srgbClr val="5F6368"/>
              </a:buClr>
              <a:buSzPts val="1100"/>
              <a:buFont typeface="Roboto"/>
              <a:buChar char="●"/>
              <a:defRPr sz="1100" b="0" i="0" u="none" strike="noStrike" cap="none">
                <a:solidFill>
                  <a:srgbClr val="5F6368"/>
                </a:solidFill>
                <a:latin typeface="Roboto"/>
                <a:ea typeface="Roboto"/>
                <a:cs typeface="Roboto"/>
                <a:sym typeface="Roboto"/>
              </a:defRPr>
            </a:lvl7pPr>
            <a:lvl8pPr marL="3657600" marR="0" lvl="7" indent="-298450" algn="l" rtl="0">
              <a:lnSpc>
                <a:spcPct val="130000"/>
              </a:lnSpc>
              <a:spcBef>
                <a:spcPts val="0"/>
              </a:spcBef>
              <a:spcAft>
                <a:spcPts val="0"/>
              </a:spcAft>
              <a:buClr>
                <a:srgbClr val="5F6368"/>
              </a:buClr>
              <a:buSzPts val="1100"/>
              <a:buFont typeface="Roboto"/>
              <a:buChar char="○"/>
              <a:defRPr sz="1100" b="0" i="0" u="none" strike="noStrike" cap="none">
                <a:solidFill>
                  <a:srgbClr val="5F6368"/>
                </a:solidFill>
                <a:latin typeface="Roboto"/>
                <a:ea typeface="Roboto"/>
                <a:cs typeface="Roboto"/>
                <a:sym typeface="Roboto"/>
              </a:defRPr>
            </a:lvl8pPr>
            <a:lvl9pPr marL="4114800" marR="0" lvl="8" indent="-298450" algn="l" rtl="0">
              <a:lnSpc>
                <a:spcPct val="130000"/>
              </a:lnSpc>
              <a:spcBef>
                <a:spcPts val="0"/>
              </a:spcBef>
              <a:spcAft>
                <a:spcPts val="0"/>
              </a:spcAft>
              <a:buClr>
                <a:srgbClr val="5F6368"/>
              </a:buClr>
              <a:buSzPts val="1100"/>
              <a:buFont typeface="Roboto"/>
              <a:buChar char="■"/>
              <a:defRPr sz="1100" b="0" i="0" u="none" strike="noStrike" cap="none">
                <a:solidFill>
                  <a:srgbClr val="5F6368"/>
                </a:solidFill>
                <a:latin typeface="Roboto"/>
                <a:ea typeface="Roboto"/>
                <a:cs typeface="Roboto"/>
                <a:sym typeface="Roboto"/>
              </a:defRPr>
            </a:lvl9pPr>
          </a:lstStyle>
          <a:p>
            <a:endParaRPr/>
          </a:p>
        </p:txBody>
      </p:sp>
      <p:sp>
        <p:nvSpPr>
          <p:cNvPr id="539" name="Google Shape;539;p78"/>
          <p:cNvSpPr/>
          <p:nvPr/>
        </p:nvSpPr>
        <p:spPr>
          <a:xfrm>
            <a:off x="344501" y="416775"/>
            <a:ext cx="7797000" cy="414300"/>
          </a:xfrm>
          <a:prstGeom prst="rect">
            <a:avLst/>
          </a:prstGeom>
          <a:noFill/>
          <a:ln>
            <a:noFill/>
          </a:ln>
        </p:spPr>
        <p:txBody>
          <a:bodyPr spcFirstLastPara="1" wrap="square" lIns="19050" tIns="19050" rIns="19050" bIns="19050" anchor="t" anchorCtr="0">
            <a:noAutofit/>
          </a:bodyPr>
          <a:lstStyle/>
          <a:p>
            <a:pPr marL="0" marR="0" lvl="0" indent="0" algn="l" rtl="0">
              <a:lnSpc>
                <a:spcPct val="90000"/>
              </a:lnSpc>
              <a:spcBef>
                <a:spcPts val="0"/>
              </a:spcBef>
              <a:spcAft>
                <a:spcPts val="0"/>
              </a:spcAft>
              <a:buClr>
                <a:schemeClr val="dk1"/>
              </a:buClr>
              <a:buSzPts val="1100"/>
              <a:buFont typeface="Arial"/>
              <a:buNone/>
            </a:pPr>
            <a:endParaRPr sz="2400" b="0" i="0" u="none" strike="noStrike" cap="none">
              <a:solidFill>
                <a:srgbClr val="3C4043"/>
              </a:solidFill>
              <a:latin typeface="Google Sans"/>
              <a:ea typeface="Google Sans"/>
              <a:cs typeface="Google Sans"/>
              <a:sym typeface="Google Sans"/>
            </a:endParaRPr>
          </a:p>
        </p:txBody>
      </p:sp>
      <p:sp>
        <p:nvSpPr>
          <p:cNvPr id="540" name="Google Shape;540;p78"/>
          <p:cNvSpPr txBox="1"/>
          <p:nvPr/>
        </p:nvSpPr>
        <p:spPr>
          <a:xfrm>
            <a:off x="7934700" y="218775"/>
            <a:ext cx="1209300" cy="30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D9D9D9"/>
                </a:solidFill>
                <a:latin typeface="Roboto"/>
                <a:ea typeface="Roboto"/>
                <a:cs typeface="Roboto"/>
                <a:sym typeface="Roboto"/>
              </a:rPr>
              <a:t>Proprietary + Confidential</a:t>
            </a:r>
            <a:endParaRPr sz="600" b="0" i="0" u="none" strike="noStrike" cap="none">
              <a:solidFill>
                <a:srgbClr val="D9D9D9"/>
              </a:solidFill>
              <a:latin typeface="Roboto"/>
              <a:ea typeface="Roboto"/>
              <a:cs typeface="Roboto"/>
              <a:sym typeface="Roboto"/>
            </a:endParaRPr>
          </a:p>
        </p:txBody>
      </p:sp>
      <p:sp>
        <p:nvSpPr>
          <p:cNvPr id="541" name="Google Shape;541;p78"/>
          <p:cNvSpPr/>
          <p:nvPr/>
        </p:nvSpPr>
        <p:spPr>
          <a:xfrm>
            <a:off x="-22468" y="235365"/>
            <a:ext cx="57900" cy="4672800"/>
          </a:xfrm>
          <a:prstGeom prst="rect">
            <a:avLst/>
          </a:prstGeom>
          <a:solidFill>
            <a:srgbClr val="EA4335"/>
          </a:solidFill>
          <a:ln>
            <a:noFill/>
          </a:ln>
        </p:spPr>
        <p:txBody>
          <a:bodyPr spcFirstLastPara="1" wrap="square" lIns="19050" tIns="19050" rIns="19050" bIns="19050" anchor="ctr" anchorCtr="0">
            <a:noAutofit/>
          </a:bodyPr>
          <a:lstStyle/>
          <a:p>
            <a:pPr marL="0" marR="0" lvl="0" indent="0" algn="ctr" rtl="0">
              <a:lnSpc>
                <a:spcPct val="100000"/>
              </a:lnSpc>
              <a:spcBef>
                <a:spcPts val="0"/>
              </a:spcBef>
              <a:spcAft>
                <a:spcPts val="0"/>
              </a:spcAft>
              <a:buClr>
                <a:srgbClr val="519BF7"/>
              </a:buClr>
              <a:buSzPts val="1200"/>
              <a:buFont typeface="Helvetica Neue Light"/>
              <a:buNone/>
            </a:pPr>
            <a:endParaRPr sz="1200" b="0" i="0" u="none" strike="noStrike" cap="none">
              <a:solidFill>
                <a:srgbClr val="1D8E3E"/>
              </a:solidFill>
              <a:latin typeface="Helvetica Neue Light"/>
              <a:ea typeface="Helvetica Neue Light"/>
              <a:cs typeface="Helvetica Neue Light"/>
              <a:sym typeface="Helvetica Neue Light"/>
            </a:endParaRPr>
          </a:p>
        </p:txBody>
      </p:sp>
      <p:sp>
        <p:nvSpPr>
          <p:cNvPr id="542" name="Google Shape;542;p78"/>
          <p:cNvSpPr txBox="1">
            <a:spLocks noGrp="1"/>
          </p:cNvSpPr>
          <p:nvPr>
            <p:ph type="title"/>
          </p:nvPr>
        </p:nvSpPr>
        <p:spPr>
          <a:xfrm>
            <a:off x="344501" y="264375"/>
            <a:ext cx="7797000" cy="414300"/>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0"/>
              </a:spcBef>
              <a:spcAft>
                <a:spcPts val="0"/>
              </a:spcAft>
              <a:buClr>
                <a:schemeClr val="dk1"/>
              </a:buClr>
              <a:buSzPts val="1100"/>
              <a:buFont typeface="Arial"/>
              <a:buNone/>
              <a:defRPr sz="2400" b="0" i="0" u="none" strike="noStrike" cap="none">
                <a:solidFill>
                  <a:srgbClr val="3C4043"/>
                </a:solidFill>
                <a:latin typeface="Google Sans"/>
                <a:ea typeface="Google Sans"/>
                <a:cs typeface="Google Sans"/>
                <a:sym typeface="Google Sans"/>
              </a:defRPr>
            </a:lvl1pPr>
            <a:lvl2pPr marR="0" lvl="1"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2pPr>
            <a:lvl3pPr marR="0" lvl="2"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3pPr>
            <a:lvl4pPr marR="0" lvl="3"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4pPr>
            <a:lvl5pPr marR="0" lvl="4"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5pPr>
            <a:lvl6pPr marR="0" lvl="5"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6pPr>
            <a:lvl7pPr marR="0" lvl="6"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7pPr>
            <a:lvl8pPr marR="0" lvl="7"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8pPr>
            <a:lvl9pPr marR="0" lvl="8"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9pPr>
          </a:lstStyle>
          <a:p>
            <a:endParaRPr/>
          </a:p>
        </p:txBody>
      </p:sp>
      <p:grpSp>
        <p:nvGrpSpPr>
          <p:cNvPr id="543" name="Google Shape;543;p78"/>
          <p:cNvGrpSpPr/>
          <p:nvPr/>
        </p:nvGrpSpPr>
        <p:grpSpPr>
          <a:xfrm>
            <a:off x="8469122" y="4803781"/>
            <a:ext cx="420491" cy="137010"/>
            <a:chOff x="0" y="0"/>
            <a:chExt cx="2077525" cy="676925"/>
          </a:xfrm>
        </p:grpSpPr>
        <p:sp>
          <p:nvSpPr>
            <p:cNvPr id="544" name="Google Shape;544;p78"/>
            <p:cNvSpPr/>
            <p:nvPr/>
          </p:nvSpPr>
          <p:spPr>
            <a:xfrm>
              <a:off x="0" y="0"/>
              <a:ext cx="511375" cy="524800"/>
            </a:xfrm>
            <a:custGeom>
              <a:avLst/>
              <a:gdLst/>
              <a:ahLst/>
              <a:cxnLst/>
              <a:rect l="l" t="t" r="r" b="b"/>
              <a:pathLst>
                <a:path w="20455" h="20992" extrusionOk="0">
                  <a:moveTo>
                    <a:pt x="10700" y="12450"/>
                  </a:moveTo>
                  <a:lnTo>
                    <a:pt x="10700" y="9583"/>
                  </a:lnTo>
                  <a:lnTo>
                    <a:pt x="20300" y="9583"/>
                  </a:lnTo>
                  <a:cubicBezTo>
                    <a:pt x="20398" y="10088"/>
                    <a:pt x="20455" y="10690"/>
                    <a:pt x="20455" y="11341"/>
                  </a:cubicBezTo>
                  <a:cubicBezTo>
                    <a:pt x="20455" y="13491"/>
                    <a:pt x="19866" y="16154"/>
                    <a:pt x="17972" y="18048"/>
                  </a:cubicBezTo>
                  <a:cubicBezTo>
                    <a:pt x="16129" y="19968"/>
                    <a:pt x="13773" y="20992"/>
                    <a:pt x="10650" y="20992"/>
                  </a:cubicBezTo>
                  <a:cubicBezTo>
                    <a:pt x="4864" y="20993"/>
                    <a:pt x="0" y="16282"/>
                    <a:pt x="0" y="10496"/>
                  </a:cubicBezTo>
                  <a:cubicBezTo>
                    <a:pt x="0" y="4710"/>
                    <a:pt x="4864" y="0"/>
                    <a:pt x="10650" y="0"/>
                  </a:cubicBezTo>
                  <a:cubicBezTo>
                    <a:pt x="13850" y="0"/>
                    <a:pt x="16129" y="1254"/>
                    <a:pt x="17844" y="2893"/>
                  </a:cubicBezTo>
                  <a:lnTo>
                    <a:pt x="15822" y="4915"/>
                  </a:lnTo>
                  <a:cubicBezTo>
                    <a:pt x="14593" y="3763"/>
                    <a:pt x="12929" y="2867"/>
                    <a:pt x="10651" y="2867"/>
                  </a:cubicBezTo>
                  <a:cubicBezTo>
                    <a:pt x="6427" y="2867"/>
                    <a:pt x="3124" y="6272"/>
                    <a:pt x="3124" y="10496"/>
                  </a:cubicBezTo>
                  <a:cubicBezTo>
                    <a:pt x="3124" y="14720"/>
                    <a:pt x="6427" y="18125"/>
                    <a:pt x="10651" y="18125"/>
                  </a:cubicBezTo>
                  <a:cubicBezTo>
                    <a:pt x="13390" y="18125"/>
                    <a:pt x="14952" y="17024"/>
                    <a:pt x="15950" y="16026"/>
                  </a:cubicBezTo>
                  <a:cubicBezTo>
                    <a:pt x="16764" y="15213"/>
                    <a:pt x="17299" y="14046"/>
                    <a:pt x="17507" y="12450"/>
                  </a:cubicBezTo>
                  <a:lnTo>
                    <a:pt x="10700" y="12450"/>
                  </a:ln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545" name="Google Shape;545;p78"/>
            <p:cNvSpPr/>
            <p:nvPr/>
          </p:nvSpPr>
          <p:spPr>
            <a:xfrm>
              <a:off x="540400" y="187300"/>
              <a:ext cx="339200" cy="337950"/>
            </a:xfrm>
            <a:custGeom>
              <a:avLst/>
              <a:gdLst/>
              <a:ahLst/>
              <a:cxnLst/>
              <a:rect l="l" t="t" r="r" b="b"/>
              <a:pathLst>
                <a:path w="13568" h="13518" extrusionOk="0">
                  <a:moveTo>
                    <a:pt x="13568" y="6759"/>
                  </a:moveTo>
                  <a:cubicBezTo>
                    <a:pt x="13568" y="10650"/>
                    <a:pt x="10522" y="13518"/>
                    <a:pt x="6784" y="13518"/>
                  </a:cubicBezTo>
                  <a:cubicBezTo>
                    <a:pt x="3046" y="13518"/>
                    <a:pt x="0" y="10651"/>
                    <a:pt x="0" y="6759"/>
                  </a:cubicBezTo>
                  <a:cubicBezTo>
                    <a:pt x="0" y="2842"/>
                    <a:pt x="3046" y="0"/>
                    <a:pt x="6784" y="0"/>
                  </a:cubicBezTo>
                  <a:cubicBezTo>
                    <a:pt x="10522" y="0"/>
                    <a:pt x="13568" y="2842"/>
                    <a:pt x="13568" y="6759"/>
                  </a:cubicBezTo>
                  <a:close/>
                  <a:moveTo>
                    <a:pt x="10599" y="6759"/>
                  </a:moveTo>
                  <a:cubicBezTo>
                    <a:pt x="10599" y="4327"/>
                    <a:pt x="8833" y="2663"/>
                    <a:pt x="6785" y="2663"/>
                  </a:cubicBezTo>
                  <a:cubicBezTo>
                    <a:pt x="4737" y="2663"/>
                    <a:pt x="2970" y="4327"/>
                    <a:pt x="2970" y="6759"/>
                  </a:cubicBezTo>
                  <a:cubicBezTo>
                    <a:pt x="2970" y="9165"/>
                    <a:pt x="4736" y="10855"/>
                    <a:pt x="6785" y="10855"/>
                  </a:cubicBezTo>
                  <a:cubicBezTo>
                    <a:pt x="8832" y="10855"/>
                    <a:pt x="10599" y="9165"/>
                    <a:pt x="10599" y="6759"/>
                  </a:cubicBez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546" name="Google Shape;546;p78"/>
            <p:cNvSpPr/>
            <p:nvPr/>
          </p:nvSpPr>
          <p:spPr>
            <a:xfrm>
              <a:off x="910400" y="187300"/>
              <a:ext cx="339200" cy="337950"/>
            </a:xfrm>
            <a:custGeom>
              <a:avLst/>
              <a:gdLst/>
              <a:ahLst/>
              <a:cxnLst/>
              <a:rect l="l" t="t" r="r" b="b"/>
              <a:pathLst>
                <a:path w="13568" h="13518" extrusionOk="0">
                  <a:moveTo>
                    <a:pt x="13568" y="6759"/>
                  </a:moveTo>
                  <a:cubicBezTo>
                    <a:pt x="13568" y="10650"/>
                    <a:pt x="10522" y="13518"/>
                    <a:pt x="6784" y="13518"/>
                  </a:cubicBezTo>
                  <a:cubicBezTo>
                    <a:pt x="3046" y="13518"/>
                    <a:pt x="0" y="10651"/>
                    <a:pt x="0" y="6759"/>
                  </a:cubicBezTo>
                  <a:cubicBezTo>
                    <a:pt x="0" y="2842"/>
                    <a:pt x="3046" y="0"/>
                    <a:pt x="6784" y="0"/>
                  </a:cubicBezTo>
                  <a:cubicBezTo>
                    <a:pt x="10522" y="0"/>
                    <a:pt x="13568" y="2842"/>
                    <a:pt x="13568" y="6759"/>
                  </a:cubicBezTo>
                  <a:close/>
                  <a:moveTo>
                    <a:pt x="10599" y="6759"/>
                  </a:moveTo>
                  <a:cubicBezTo>
                    <a:pt x="10599" y="4327"/>
                    <a:pt x="8833" y="2663"/>
                    <a:pt x="6785" y="2663"/>
                  </a:cubicBezTo>
                  <a:cubicBezTo>
                    <a:pt x="4737" y="2663"/>
                    <a:pt x="2970" y="4327"/>
                    <a:pt x="2970" y="6759"/>
                  </a:cubicBezTo>
                  <a:cubicBezTo>
                    <a:pt x="2970" y="9165"/>
                    <a:pt x="4736" y="10855"/>
                    <a:pt x="6785" y="10855"/>
                  </a:cubicBezTo>
                  <a:cubicBezTo>
                    <a:pt x="8832" y="10855"/>
                    <a:pt x="10599" y="9165"/>
                    <a:pt x="10599" y="6759"/>
                  </a:cubicBez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547" name="Google Shape;547;p78"/>
            <p:cNvSpPr/>
            <p:nvPr/>
          </p:nvSpPr>
          <p:spPr>
            <a:xfrm>
              <a:off x="1280400" y="187325"/>
              <a:ext cx="323850" cy="489600"/>
            </a:xfrm>
            <a:custGeom>
              <a:avLst/>
              <a:gdLst/>
              <a:ahLst/>
              <a:cxnLst/>
              <a:rect l="l" t="t" r="r" b="b"/>
              <a:pathLst>
                <a:path w="12954" h="19584" extrusionOk="0">
                  <a:moveTo>
                    <a:pt x="12954" y="409"/>
                  </a:moveTo>
                  <a:lnTo>
                    <a:pt x="12954" y="12544"/>
                  </a:lnTo>
                  <a:cubicBezTo>
                    <a:pt x="12954" y="17536"/>
                    <a:pt x="10010" y="19584"/>
                    <a:pt x="6528" y="19584"/>
                  </a:cubicBezTo>
                  <a:cubicBezTo>
                    <a:pt x="3251" y="19584"/>
                    <a:pt x="1280" y="17382"/>
                    <a:pt x="537" y="15590"/>
                  </a:cubicBezTo>
                  <a:lnTo>
                    <a:pt x="3123" y="14515"/>
                  </a:lnTo>
                  <a:cubicBezTo>
                    <a:pt x="3584" y="15616"/>
                    <a:pt x="4710" y="16922"/>
                    <a:pt x="6528" y="16922"/>
                  </a:cubicBezTo>
                  <a:cubicBezTo>
                    <a:pt x="8755" y="16922"/>
                    <a:pt x="10138" y="15539"/>
                    <a:pt x="10138" y="12954"/>
                  </a:cubicBezTo>
                  <a:lnTo>
                    <a:pt x="10138" y="11981"/>
                  </a:lnTo>
                  <a:lnTo>
                    <a:pt x="10036" y="11981"/>
                  </a:lnTo>
                  <a:cubicBezTo>
                    <a:pt x="9370" y="12800"/>
                    <a:pt x="8090" y="13517"/>
                    <a:pt x="6477" y="13517"/>
                  </a:cubicBezTo>
                  <a:cubicBezTo>
                    <a:pt x="3098" y="13517"/>
                    <a:pt x="0" y="10573"/>
                    <a:pt x="0" y="6784"/>
                  </a:cubicBezTo>
                  <a:cubicBezTo>
                    <a:pt x="0" y="2969"/>
                    <a:pt x="3098" y="0"/>
                    <a:pt x="6477" y="0"/>
                  </a:cubicBezTo>
                  <a:cubicBezTo>
                    <a:pt x="8090" y="0"/>
                    <a:pt x="9370" y="717"/>
                    <a:pt x="10036" y="1511"/>
                  </a:cubicBezTo>
                  <a:lnTo>
                    <a:pt x="10138" y="1511"/>
                  </a:lnTo>
                  <a:lnTo>
                    <a:pt x="10138" y="409"/>
                  </a:lnTo>
                  <a:lnTo>
                    <a:pt x="12954" y="409"/>
                  </a:lnTo>
                  <a:close/>
                  <a:moveTo>
                    <a:pt x="10343" y="6784"/>
                  </a:moveTo>
                  <a:cubicBezTo>
                    <a:pt x="10343" y="4403"/>
                    <a:pt x="8756" y="2662"/>
                    <a:pt x="6733" y="2662"/>
                  </a:cubicBezTo>
                  <a:cubicBezTo>
                    <a:pt x="4685" y="2662"/>
                    <a:pt x="2970" y="4403"/>
                    <a:pt x="2970" y="6784"/>
                  </a:cubicBezTo>
                  <a:cubicBezTo>
                    <a:pt x="2970" y="9139"/>
                    <a:pt x="4685" y="10855"/>
                    <a:pt x="6733" y="10855"/>
                  </a:cubicBezTo>
                  <a:cubicBezTo>
                    <a:pt x="8755" y="10854"/>
                    <a:pt x="10343" y="9139"/>
                    <a:pt x="10343" y="6784"/>
                  </a:cubicBez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548" name="Google Shape;548;p78"/>
            <p:cNvSpPr/>
            <p:nvPr/>
          </p:nvSpPr>
          <p:spPr>
            <a:xfrm>
              <a:off x="1655750" y="20000"/>
              <a:ext cx="74250" cy="495000"/>
            </a:xfrm>
            <a:custGeom>
              <a:avLst/>
              <a:gdLst/>
              <a:ahLst/>
              <a:cxnLst/>
              <a:rect l="l" t="t" r="r" b="b"/>
              <a:pathLst>
                <a:path w="2970" h="19800" extrusionOk="0">
                  <a:moveTo>
                    <a:pt x="2970" y="0"/>
                  </a:moveTo>
                  <a:lnTo>
                    <a:pt x="2970" y="19800"/>
                  </a:lnTo>
                  <a:lnTo>
                    <a:pt x="0" y="19800"/>
                  </a:lnTo>
                  <a:lnTo>
                    <a:pt x="0" y="0"/>
                  </a:lnTo>
                  <a:lnTo>
                    <a:pt x="2970" y="0"/>
                  </a:ln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549" name="Google Shape;549;p78"/>
            <p:cNvSpPr/>
            <p:nvPr/>
          </p:nvSpPr>
          <p:spPr>
            <a:xfrm>
              <a:off x="1765825" y="187275"/>
              <a:ext cx="311700" cy="337950"/>
            </a:xfrm>
            <a:custGeom>
              <a:avLst/>
              <a:gdLst/>
              <a:ahLst/>
              <a:cxnLst/>
              <a:rect l="l" t="t" r="r" b="b"/>
              <a:pathLst>
                <a:path w="12468" h="13518" extrusionOk="0">
                  <a:moveTo>
                    <a:pt x="10035" y="8987"/>
                  </a:moveTo>
                  <a:lnTo>
                    <a:pt x="12339" y="10523"/>
                  </a:lnTo>
                  <a:cubicBezTo>
                    <a:pt x="11596" y="11624"/>
                    <a:pt x="9804" y="13518"/>
                    <a:pt x="6707" y="13518"/>
                  </a:cubicBezTo>
                  <a:cubicBezTo>
                    <a:pt x="2867" y="13518"/>
                    <a:pt x="0" y="10548"/>
                    <a:pt x="0" y="6759"/>
                  </a:cubicBezTo>
                  <a:cubicBezTo>
                    <a:pt x="0" y="2739"/>
                    <a:pt x="2893" y="0"/>
                    <a:pt x="6375" y="0"/>
                  </a:cubicBezTo>
                  <a:cubicBezTo>
                    <a:pt x="9882" y="0"/>
                    <a:pt x="11598" y="2791"/>
                    <a:pt x="12161" y="4301"/>
                  </a:cubicBezTo>
                  <a:lnTo>
                    <a:pt x="12468" y="5069"/>
                  </a:lnTo>
                  <a:lnTo>
                    <a:pt x="3431" y="8807"/>
                  </a:lnTo>
                  <a:cubicBezTo>
                    <a:pt x="4122" y="10164"/>
                    <a:pt x="5198" y="10855"/>
                    <a:pt x="6708" y="10855"/>
                  </a:cubicBezTo>
                  <a:cubicBezTo>
                    <a:pt x="8217" y="10856"/>
                    <a:pt x="9267" y="10114"/>
                    <a:pt x="10035" y="8987"/>
                  </a:cubicBezTo>
                  <a:close/>
                  <a:moveTo>
                    <a:pt x="2943" y="6555"/>
                  </a:moveTo>
                  <a:lnTo>
                    <a:pt x="8985" y="4046"/>
                  </a:lnTo>
                  <a:cubicBezTo>
                    <a:pt x="8652" y="3201"/>
                    <a:pt x="7654" y="2612"/>
                    <a:pt x="6476" y="2612"/>
                  </a:cubicBezTo>
                  <a:cubicBezTo>
                    <a:pt x="4966" y="2613"/>
                    <a:pt x="2867" y="3944"/>
                    <a:pt x="2943" y="6555"/>
                  </a:cubicBez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gr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ody Slide - Bulleted List - Red">
  <p:cSld name="TITLE_2_3_1_1_1_1">
    <p:spTree>
      <p:nvGrpSpPr>
        <p:cNvPr id="1" name="Shape 550"/>
        <p:cNvGrpSpPr/>
        <p:nvPr/>
      </p:nvGrpSpPr>
      <p:grpSpPr>
        <a:xfrm>
          <a:off x="0" y="0"/>
          <a:ext cx="0" cy="0"/>
          <a:chOff x="0" y="0"/>
          <a:chExt cx="0" cy="0"/>
        </a:xfrm>
      </p:grpSpPr>
      <p:sp>
        <p:nvSpPr>
          <p:cNvPr id="551" name="Google Shape;551;p79"/>
          <p:cNvSpPr txBox="1">
            <a:spLocks noGrp="1"/>
          </p:cNvSpPr>
          <p:nvPr>
            <p:ph type="body" idx="1"/>
          </p:nvPr>
        </p:nvSpPr>
        <p:spPr>
          <a:xfrm>
            <a:off x="837575" y="1716000"/>
            <a:ext cx="4697400" cy="2046300"/>
          </a:xfrm>
          <a:prstGeom prst="rect">
            <a:avLst/>
          </a:prstGeom>
          <a:noFill/>
          <a:ln>
            <a:noFill/>
          </a:ln>
        </p:spPr>
        <p:txBody>
          <a:bodyPr spcFirstLastPara="1" wrap="square" lIns="91425" tIns="91425" rIns="91425" bIns="91425" anchor="t" anchorCtr="0">
            <a:noAutofit/>
          </a:bodyPr>
          <a:lstStyle>
            <a:lvl1pPr marL="457200" marR="0" lvl="0" indent="-285750" algn="l" rtl="0">
              <a:lnSpc>
                <a:spcPct val="260000"/>
              </a:lnSpc>
              <a:spcBef>
                <a:spcPts val="0"/>
              </a:spcBef>
              <a:spcAft>
                <a:spcPts val="0"/>
              </a:spcAft>
              <a:buClr>
                <a:srgbClr val="80868B"/>
              </a:buClr>
              <a:buSzPts val="900"/>
              <a:buFont typeface="Roboto"/>
              <a:buChar char="●"/>
              <a:defRPr sz="1100" b="0" i="0" u="none" strike="noStrike" cap="none">
                <a:solidFill>
                  <a:srgbClr val="5F6368"/>
                </a:solidFill>
                <a:latin typeface="Roboto"/>
                <a:ea typeface="Roboto"/>
                <a:cs typeface="Roboto"/>
                <a:sym typeface="Roboto"/>
              </a:defRPr>
            </a:lvl1pPr>
            <a:lvl2pPr marL="914400" marR="0" lvl="1" indent="-285750" algn="l" rtl="0">
              <a:lnSpc>
                <a:spcPct val="260000"/>
              </a:lnSpc>
              <a:spcBef>
                <a:spcPts val="0"/>
              </a:spcBef>
              <a:spcAft>
                <a:spcPts val="0"/>
              </a:spcAft>
              <a:buClr>
                <a:srgbClr val="80868B"/>
              </a:buClr>
              <a:buSzPts val="900"/>
              <a:buFont typeface="Roboto"/>
              <a:buChar char="○"/>
              <a:defRPr sz="1100" b="0" i="0" u="none" strike="noStrike" cap="none">
                <a:solidFill>
                  <a:srgbClr val="5F6368"/>
                </a:solidFill>
                <a:latin typeface="Roboto"/>
                <a:ea typeface="Roboto"/>
                <a:cs typeface="Roboto"/>
                <a:sym typeface="Roboto"/>
              </a:defRPr>
            </a:lvl2pPr>
            <a:lvl3pPr marL="1371600" marR="0" lvl="2" indent="-298450" algn="l" rtl="0">
              <a:lnSpc>
                <a:spcPct val="260000"/>
              </a:lnSpc>
              <a:spcBef>
                <a:spcPts val="0"/>
              </a:spcBef>
              <a:spcAft>
                <a:spcPts val="0"/>
              </a:spcAft>
              <a:buClr>
                <a:srgbClr val="5F6368"/>
              </a:buClr>
              <a:buSzPts val="1100"/>
              <a:buFont typeface="Roboto"/>
              <a:buChar char="■"/>
              <a:defRPr sz="1100" b="0" i="0" u="none" strike="noStrike" cap="none">
                <a:solidFill>
                  <a:srgbClr val="5F6368"/>
                </a:solidFill>
                <a:latin typeface="Roboto"/>
                <a:ea typeface="Roboto"/>
                <a:cs typeface="Roboto"/>
                <a:sym typeface="Roboto"/>
              </a:defRPr>
            </a:lvl3pPr>
            <a:lvl4pPr marL="1828800" marR="0" lvl="3" indent="-298450" algn="l" rtl="0">
              <a:lnSpc>
                <a:spcPct val="260000"/>
              </a:lnSpc>
              <a:spcBef>
                <a:spcPts val="0"/>
              </a:spcBef>
              <a:spcAft>
                <a:spcPts val="0"/>
              </a:spcAft>
              <a:buClr>
                <a:srgbClr val="5F6368"/>
              </a:buClr>
              <a:buSzPts val="1100"/>
              <a:buFont typeface="Roboto"/>
              <a:buChar char="●"/>
              <a:defRPr sz="1100" b="0" i="0" u="none" strike="noStrike" cap="none">
                <a:solidFill>
                  <a:srgbClr val="5F6368"/>
                </a:solidFill>
                <a:latin typeface="Roboto"/>
                <a:ea typeface="Roboto"/>
                <a:cs typeface="Roboto"/>
                <a:sym typeface="Roboto"/>
              </a:defRPr>
            </a:lvl4pPr>
            <a:lvl5pPr marL="2286000" marR="0" lvl="4" indent="-298450" algn="l" rtl="0">
              <a:lnSpc>
                <a:spcPct val="260000"/>
              </a:lnSpc>
              <a:spcBef>
                <a:spcPts val="0"/>
              </a:spcBef>
              <a:spcAft>
                <a:spcPts val="0"/>
              </a:spcAft>
              <a:buClr>
                <a:srgbClr val="5F6368"/>
              </a:buClr>
              <a:buSzPts val="1100"/>
              <a:buFont typeface="Roboto"/>
              <a:buChar char="○"/>
              <a:defRPr sz="1100" b="0" i="0" u="none" strike="noStrike" cap="none">
                <a:solidFill>
                  <a:srgbClr val="5F6368"/>
                </a:solidFill>
                <a:latin typeface="Roboto"/>
                <a:ea typeface="Roboto"/>
                <a:cs typeface="Roboto"/>
                <a:sym typeface="Roboto"/>
              </a:defRPr>
            </a:lvl5pPr>
            <a:lvl6pPr marL="2743200" marR="0" lvl="5" indent="-298450" algn="l" rtl="0">
              <a:lnSpc>
                <a:spcPct val="260000"/>
              </a:lnSpc>
              <a:spcBef>
                <a:spcPts val="0"/>
              </a:spcBef>
              <a:spcAft>
                <a:spcPts val="0"/>
              </a:spcAft>
              <a:buClr>
                <a:srgbClr val="5F6368"/>
              </a:buClr>
              <a:buSzPts val="1100"/>
              <a:buFont typeface="Roboto"/>
              <a:buChar char="■"/>
              <a:defRPr sz="1100" b="0" i="0" u="none" strike="noStrike" cap="none">
                <a:solidFill>
                  <a:srgbClr val="5F6368"/>
                </a:solidFill>
                <a:latin typeface="Roboto"/>
                <a:ea typeface="Roboto"/>
                <a:cs typeface="Roboto"/>
                <a:sym typeface="Roboto"/>
              </a:defRPr>
            </a:lvl6pPr>
            <a:lvl7pPr marL="3200400" marR="0" lvl="6" indent="-298450" algn="l" rtl="0">
              <a:lnSpc>
                <a:spcPct val="260000"/>
              </a:lnSpc>
              <a:spcBef>
                <a:spcPts val="0"/>
              </a:spcBef>
              <a:spcAft>
                <a:spcPts val="0"/>
              </a:spcAft>
              <a:buClr>
                <a:srgbClr val="5F6368"/>
              </a:buClr>
              <a:buSzPts val="1100"/>
              <a:buFont typeface="Roboto"/>
              <a:buChar char="●"/>
              <a:defRPr sz="1100" b="0" i="0" u="none" strike="noStrike" cap="none">
                <a:solidFill>
                  <a:srgbClr val="5F6368"/>
                </a:solidFill>
                <a:latin typeface="Roboto"/>
                <a:ea typeface="Roboto"/>
                <a:cs typeface="Roboto"/>
                <a:sym typeface="Roboto"/>
              </a:defRPr>
            </a:lvl7pPr>
            <a:lvl8pPr marL="3657600" marR="0" lvl="7" indent="-298450" algn="l" rtl="0">
              <a:lnSpc>
                <a:spcPct val="260000"/>
              </a:lnSpc>
              <a:spcBef>
                <a:spcPts val="0"/>
              </a:spcBef>
              <a:spcAft>
                <a:spcPts val="0"/>
              </a:spcAft>
              <a:buClr>
                <a:srgbClr val="5F6368"/>
              </a:buClr>
              <a:buSzPts val="1100"/>
              <a:buFont typeface="Roboto"/>
              <a:buChar char="○"/>
              <a:defRPr sz="1100" b="0" i="0" u="none" strike="noStrike" cap="none">
                <a:solidFill>
                  <a:srgbClr val="5F6368"/>
                </a:solidFill>
                <a:latin typeface="Roboto"/>
                <a:ea typeface="Roboto"/>
                <a:cs typeface="Roboto"/>
                <a:sym typeface="Roboto"/>
              </a:defRPr>
            </a:lvl8pPr>
            <a:lvl9pPr marL="4114800" marR="0" lvl="8" indent="-298450" algn="l" rtl="0">
              <a:lnSpc>
                <a:spcPct val="260000"/>
              </a:lnSpc>
              <a:spcBef>
                <a:spcPts val="0"/>
              </a:spcBef>
              <a:spcAft>
                <a:spcPts val="0"/>
              </a:spcAft>
              <a:buClr>
                <a:srgbClr val="5F6368"/>
              </a:buClr>
              <a:buSzPts val="1100"/>
              <a:buFont typeface="Roboto"/>
              <a:buChar char="■"/>
              <a:defRPr sz="1100" b="0" i="0" u="none" strike="noStrike" cap="none">
                <a:solidFill>
                  <a:srgbClr val="5F6368"/>
                </a:solidFill>
                <a:latin typeface="Roboto"/>
                <a:ea typeface="Roboto"/>
                <a:cs typeface="Roboto"/>
                <a:sym typeface="Roboto"/>
              </a:defRPr>
            </a:lvl9pPr>
          </a:lstStyle>
          <a:p>
            <a:endParaRPr/>
          </a:p>
        </p:txBody>
      </p:sp>
      <p:sp>
        <p:nvSpPr>
          <p:cNvPr id="552" name="Google Shape;552;p79"/>
          <p:cNvSpPr/>
          <p:nvPr/>
        </p:nvSpPr>
        <p:spPr>
          <a:xfrm>
            <a:off x="297376" y="406125"/>
            <a:ext cx="7797000" cy="414300"/>
          </a:xfrm>
          <a:prstGeom prst="rect">
            <a:avLst/>
          </a:prstGeom>
          <a:noFill/>
          <a:ln>
            <a:noFill/>
          </a:ln>
        </p:spPr>
        <p:txBody>
          <a:bodyPr spcFirstLastPara="1" wrap="square" lIns="19050" tIns="19050" rIns="19050" bIns="19050" anchor="t" anchorCtr="0">
            <a:noAutofit/>
          </a:bodyPr>
          <a:lstStyle/>
          <a:p>
            <a:pPr marL="0" marR="0" lvl="0" indent="0" algn="l" rtl="0">
              <a:lnSpc>
                <a:spcPct val="90000"/>
              </a:lnSpc>
              <a:spcBef>
                <a:spcPts val="0"/>
              </a:spcBef>
              <a:spcAft>
                <a:spcPts val="0"/>
              </a:spcAft>
              <a:buClr>
                <a:schemeClr val="dk1"/>
              </a:buClr>
              <a:buSzPts val="1100"/>
              <a:buFont typeface="Arial"/>
              <a:buNone/>
            </a:pPr>
            <a:endParaRPr sz="2400" b="0" i="0" u="none" strike="noStrike" cap="none">
              <a:solidFill>
                <a:srgbClr val="3C4043"/>
              </a:solidFill>
              <a:latin typeface="Google Sans"/>
              <a:ea typeface="Google Sans"/>
              <a:cs typeface="Google Sans"/>
              <a:sym typeface="Google Sans"/>
            </a:endParaRPr>
          </a:p>
        </p:txBody>
      </p:sp>
      <p:sp>
        <p:nvSpPr>
          <p:cNvPr id="553" name="Google Shape;553;p79"/>
          <p:cNvSpPr txBox="1"/>
          <p:nvPr/>
        </p:nvSpPr>
        <p:spPr>
          <a:xfrm>
            <a:off x="7934700" y="218775"/>
            <a:ext cx="1209300" cy="30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D9D9D9"/>
                </a:solidFill>
                <a:latin typeface="Roboto"/>
                <a:ea typeface="Roboto"/>
                <a:cs typeface="Roboto"/>
                <a:sym typeface="Roboto"/>
              </a:rPr>
              <a:t>Proprietary + Confidential</a:t>
            </a:r>
            <a:endParaRPr sz="600" b="0" i="0" u="none" strike="noStrike" cap="none">
              <a:solidFill>
                <a:srgbClr val="D9D9D9"/>
              </a:solidFill>
              <a:latin typeface="Roboto"/>
              <a:ea typeface="Roboto"/>
              <a:cs typeface="Roboto"/>
              <a:sym typeface="Roboto"/>
            </a:endParaRPr>
          </a:p>
        </p:txBody>
      </p:sp>
      <p:sp>
        <p:nvSpPr>
          <p:cNvPr id="554" name="Google Shape;554;p79"/>
          <p:cNvSpPr/>
          <p:nvPr/>
        </p:nvSpPr>
        <p:spPr>
          <a:xfrm>
            <a:off x="-22468" y="235365"/>
            <a:ext cx="57900" cy="4672800"/>
          </a:xfrm>
          <a:prstGeom prst="rect">
            <a:avLst/>
          </a:prstGeom>
          <a:solidFill>
            <a:srgbClr val="EA4335"/>
          </a:solidFill>
          <a:ln>
            <a:noFill/>
          </a:ln>
        </p:spPr>
        <p:txBody>
          <a:bodyPr spcFirstLastPara="1" wrap="square" lIns="19050" tIns="19050" rIns="19050" bIns="19050" anchor="ctr" anchorCtr="0">
            <a:noAutofit/>
          </a:bodyPr>
          <a:lstStyle/>
          <a:p>
            <a:pPr marL="0" marR="0" lvl="0" indent="0" algn="ctr" rtl="0">
              <a:lnSpc>
                <a:spcPct val="100000"/>
              </a:lnSpc>
              <a:spcBef>
                <a:spcPts val="0"/>
              </a:spcBef>
              <a:spcAft>
                <a:spcPts val="0"/>
              </a:spcAft>
              <a:buClr>
                <a:srgbClr val="519BF7"/>
              </a:buClr>
              <a:buSzPts val="1200"/>
              <a:buFont typeface="Helvetica Neue Light"/>
              <a:buNone/>
            </a:pPr>
            <a:endParaRPr sz="1200" b="0" i="0" u="none" strike="noStrike" cap="none">
              <a:solidFill>
                <a:srgbClr val="1D8E3E"/>
              </a:solidFill>
              <a:latin typeface="Helvetica Neue Light"/>
              <a:ea typeface="Helvetica Neue Light"/>
              <a:cs typeface="Helvetica Neue Light"/>
              <a:sym typeface="Helvetica Neue Light"/>
            </a:endParaRPr>
          </a:p>
        </p:txBody>
      </p:sp>
      <p:sp>
        <p:nvSpPr>
          <p:cNvPr id="555" name="Google Shape;555;p79"/>
          <p:cNvSpPr txBox="1">
            <a:spLocks noGrp="1"/>
          </p:cNvSpPr>
          <p:nvPr>
            <p:ph type="title"/>
          </p:nvPr>
        </p:nvSpPr>
        <p:spPr>
          <a:xfrm>
            <a:off x="344501" y="264375"/>
            <a:ext cx="7797000" cy="414300"/>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0"/>
              </a:spcBef>
              <a:spcAft>
                <a:spcPts val="0"/>
              </a:spcAft>
              <a:buClr>
                <a:schemeClr val="dk1"/>
              </a:buClr>
              <a:buSzPts val="1100"/>
              <a:buFont typeface="Arial"/>
              <a:buNone/>
              <a:defRPr sz="2400" b="0" i="0" u="none" strike="noStrike" cap="none">
                <a:solidFill>
                  <a:srgbClr val="3C4043"/>
                </a:solidFill>
                <a:latin typeface="Google Sans"/>
                <a:ea typeface="Google Sans"/>
                <a:cs typeface="Google Sans"/>
                <a:sym typeface="Google Sans"/>
              </a:defRPr>
            </a:lvl1pPr>
            <a:lvl2pPr marR="0" lvl="1"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2pPr>
            <a:lvl3pPr marR="0" lvl="2"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3pPr>
            <a:lvl4pPr marR="0" lvl="3"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4pPr>
            <a:lvl5pPr marR="0" lvl="4"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5pPr>
            <a:lvl6pPr marR="0" lvl="5"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6pPr>
            <a:lvl7pPr marR="0" lvl="6"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7pPr>
            <a:lvl8pPr marR="0" lvl="7"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8pPr>
            <a:lvl9pPr marR="0" lvl="8"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9pPr>
          </a:lstStyle>
          <a:p>
            <a:endParaRPr/>
          </a:p>
        </p:txBody>
      </p:sp>
      <p:grpSp>
        <p:nvGrpSpPr>
          <p:cNvPr id="556" name="Google Shape;556;p79"/>
          <p:cNvGrpSpPr/>
          <p:nvPr/>
        </p:nvGrpSpPr>
        <p:grpSpPr>
          <a:xfrm>
            <a:off x="8469122" y="4803781"/>
            <a:ext cx="420491" cy="137010"/>
            <a:chOff x="0" y="0"/>
            <a:chExt cx="2077525" cy="676925"/>
          </a:xfrm>
        </p:grpSpPr>
        <p:sp>
          <p:nvSpPr>
            <p:cNvPr id="557" name="Google Shape;557;p79"/>
            <p:cNvSpPr/>
            <p:nvPr/>
          </p:nvSpPr>
          <p:spPr>
            <a:xfrm>
              <a:off x="0" y="0"/>
              <a:ext cx="511375" cy="524800"/>
            </a:xfrm>
            <a:custGeom>
              <a:avLst/>
              <a:gdLst/>
              <a:ahLst/>
              <a:cxnLst/>
              <a:rect l="l" t="t" r="r" b="b"/>
              <a:pathLst>
                <a:path w="20455" h="20992" extrusionOk="0">
                  <a:moveTo>
                    <a:pt x="10700" y="12450"/>
                  </a:moveTo>
                  <a:lnTo>
                    <a:pt x="10700" y="9583"/>
                  </a:lnTo>
                  <a:lnTo>
                    <a:pt x="20300" y="9583"/>
                  </a:lnTo>
                  <a:cubicBezTo>
                    <a:pt x="20398" y="10088"/>
                    <a:pt x="20455" y="10690"/>
                    <a:pt x="20455" y="11341"/>
                  </a:cubicBezTo>
                  <a:cubicBezTo>
                    <a:pt x="20455" y="13491"/>
                    <a:pt x="19866" y="16154"/>
                    <a:pt x="17972" y="18048"/>
                  </a:cubicBezTo>
                  <a:cubicBezTo>
                    <a:pt x="16129" y="19968"/>
                    <a:pt x="13773" y="20992"/>
                    <a:pt x="10650" y="20992"/>
                  </a:cubicBezTo>
                  <a:cubicBezTo>
                    <a:pt x="4864" y="20993"/>
                    <a:pt x="0" y="16282"/>
                    <a:pt x="0" y="10496"/>
                  </a:cubicBezTo>
                  <a:cubicBezTo>
                    <a:pt x="0" y="4710"/>
                    <a:pt x="4864" y="0"/>
                    <a:pt x="10650" y="0"/>
                  </a:cubicBezTo>
                  <a:cubicBezTo>
                    <a:pt x="13850" y="0"/>
                    <a:pt x="16129" y="1254"/>
                    <a:pt x="17844" y="2893"/>
                  </a:cubicBezTo>
                  <a:lnTo>
                    <a:pt x="15822" y="4915"/>
                  </a:lnTo>
                  <a:cubicBezTo>
                    <a:pt x="14593" y="3763"/>
                    <a:pt x="12929" y="2867"/>
                    <a:pt x="10651" y="2867"/>
                  </a:cubicBezTo>
                  <a:cubicBezTo>
                    <a:pt x="6427" y="2867"/>
                    <a:pt x="3124" y="6272"/>
                    <a:pt x="3124" y="10496"/>
                  </a:cubicBezTo>
                  <a:cubicBezTo>
                    <a:pt x="3124" y="14720"/>
                    <a:pt x="6427" y="18125"/>
                    <a:pt x="10651" y="18125"/>
                  </a:cubicBezTo>
                  <a:cubicBezTo>
                    <a:pt x="13390" y="18125"/>
                    <a:pt x="14952" y="17024"/>
                    <a:pt x="15950" y="16026"/>
                  </a:cubicBezTo>
                  <a:cubicBezTo>
                    <a:pt x="16764" y="15213"/>
                    <a:pt x="17299" y="14046"/>
                    <a:pt x="17507" y="12450"/>
                  </a:cubicBezTo>
                  <a:lnTo>
                    <a:pt x="10700" y="12450"/>
                  </a:ln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558" name="Google Shape;558;p79"/>
            <p:cNvSpPr/>
            <p:nvPr/>
          </p:nvSpPr>
          <p:spPr>
            <a:xfrm>
              <a:off x="540400" y="187300"/>
              <a:ext cx="339200" cy="337950"/>
            </a:xfrm>
            <a:custGeom>
              <a:avLst/>
              <a:gdLst/>
              <a:ahLst/>
              <a:cxnLst/>
              <a:rect l="l" t="t" r="r" b="b"/>
              <a:pathLst>
                <a:path w="13568" h="13518" extrusionOk="0">
                  <a:moveTo>
                    <a:pt x="13568" y="6759"/>
                  </a:moveTo>
                  <a:cubicBezTo>
                    <a:pt x="13568" y="10650"/>
                    <a:pt x="10522" y="13518"/>
                    <a:pt x="6784" y="13518"/>
                  </a:cubicBezTo>
                  <a:cubicBezTo>
                    <a:pt x="3046" y="13518"/>
                    <a:pt x="0" y="10651"/>
                    <a:pt x="0" y="6759"/>
                  </a:cubicBezTo>
                  <a:cubicBezTo>
                    <a:pt x="0" y="2842"/>
                    <a:pt x="3046" y="0"/>
                    <a:pt x="6784" y="0"/>
                  </a:cubicBezTo>
                  <a:cubicBezTo>
                    <a:pt x="10522" y="0"/>
                    <a:pt x="13568" y="2842"/>
                    <a:pt x="13568" y="6759"/>
                  </a:cubicBezTo>
                  <a:close/>
                  <a:moveTo>
                    <a:pt x="10599" y="6759"/>
                  </a:moveTo>
                  <a:cubicBezTo>
                    <a:pt x="10599" y="4327"/>
                    <a:pt x="8833" y="2663"/>
                    <a:pt x="6785" y="2663"/>
                  </a:cubicBezTo>
                  <a:cubicBezTo>
                    <a:pt x="4737" y="2663"/>
                    <a:pt x="2970" y="4327"/>
                    <a:pt x="2970" y="6759"/>
                  </a:cubicBezTo>
                  <a:cubicBezTo>
                    <a:pt x="2970" y="9165"/>
                    <a:pt x="4736" y="10855"/>
                    <a:pt x="6785" y="10855"/>
                  </a:cubicBezTo>
                  <a:cubicBezTo>
                    <a:pt x="8832" y="10855"/>
                    <a:pt x="10599" y="9165"/>
                    <a:pt x="10599" y="6759"/>
                  </a:cubicBez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559" name="Google Shape;559;p79"/>
            <p:cNvSpPr/>
            <p:nvPr/>
          </p:nvSpPr>
          <p:spPr>
            <a:xfrm>
              <a:off x="910400" y="187300"/>
              <a:ext cx="339200" cy="337950"/>
            </a:xfrm>
            <a:custGeom>
              <a:avLst/>
              <a:gdLst/>
              <a:ahLst/>
              <a:cxnLst/>
              <a:rect l="l" t="t" r="r" b="b"/>
              <a:pathLst>
                <a:path w="13568" h="13518" extrusionOk="0">
                  <a:moveTo>
                    <a:pt x="13568" y="6759"/>
                  </a:moveTo>
                  <a:cubicBezTo>
                    <a:pt x="13568" y="10650"/>
                    <a:pt x="10522" y="13518"/>
                    <a:pt x="6784" y="13518"/>
                  </a:cubicBezTo>
                  <a:cubicBezTo>
                    <a:pt x="3046" y="13518"/>
                    <a:pt x="0" y="10651"/>
                    <a:pt x="0" y="6759"/>
                  </a:cubicBezTo>
                  <a:cubicBezTo>
                    <a:pt x="0" y="2842"/>
                    <a:pt x="3046" y="0"/>
                    <a:pt x="6784" y="0"/>
                  </a:cubicBezTo>
                  <a:cubicBezTo>
                    <a:pt x="10522" y="0"/>
                    <a:pt x="13568" y="2842"/>
                    <a:pt x="13568" y="6759"/>
                  </a:cubicBezTo>
                  <a:close/>
                  <a:moveTo>
                    <a:pt x="10599" y="6759"/>
                  </a:moveTo>
                  <a:cubicBezTo>
                    <a:pt x="10599" y="4327"/>
                    <a:pt x="8833" y="2663"/>
                    <a:pt x="6785" y="2663"/>
                  </a:cubicBezTo>
                  <a:cubicBezTo>
                    <a:pt x="4737" y="2663"/>
                    <a:pt x="2970" y="4327"/>
                    <a:pt x="2970" y="6759"/>
                  </a:cubicBezTo>
                  <a:cubicBezTo>
                    <a:pt x="2970" y="9165"/>
                    <a:pt x="4736" y="10855"/>
                    <a:pt x="6785" y="10855"/>
                  </a:cubicBezTo>
                  <a:cubicBezTo>
                    <a:pt x="8832" y="10855"/>
                    <a:pt x="10599" y="9165"/>
                    <a:pt x="10599" y="6759"/>
                  </a:cubicBez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560" name="Google Shape;560;p79"/>
            <p:cNvSpPr/>
            <p:nvPr/>
          </p:nvSpPr>
          <p:spPr>
            <a:xfrm>
              <a:off x="1280400" y="187325"/>
              <a:ext cx="323850" cy="489600"/>
            </a:xfrm>
            <a:custGeom>
              <a:avLst/>
              <a:gdLst/>
              <a:ahLst/>
              <a:cxnLst/>
              <a:rect l="l" t="t" r="r" b="b"/>
              <a:pathLst>
                <a:path w="12954" h="19584" extrusionOk="0">
                  <a:moveTo>
                    <a:pt x="12954" y="409"/>
                  </a:moveTo>
                  <a:lnTo>
                    <a:pt x="12954" y="12544"/>
                  </a:lnTo>
                  <a:cubicBezTo>
                    <a:pt x="12954" y="17536"/>
                    <a:pt x="10010" y="19584"/>
                    <a:pt x="6528" y="19584"/>
                  </a:cubicBezTo>
                  <a:cubicBezTo>
                    <a:pt x="3251" y="19584"/>
                    <a:pt x="1280" y="17382"/>
                    <a:pt x="537" y="15590"/>
                  </a:cubicBezTo>
                  <a:lnTo>
                    <a:pt x="3123" y="14515"/>
                  </a:lnTo>
                  <a:cubicBezTo>
                    <a:pt x="3584" y="15616"/>
                    <a:pt x="4710" y="16922"/>
                    <a:pt x="6528" y="16922"/>
                  </a:cubicBezTo>
                  <a:cubicBezTo>
                    <a:pt x="8755" y="16922"/>
                    <a:pt x="10138" y="15539"/>
                    <a:pt x="10138" y="12954"/>
                  </a:cubicBezTo>
                  <a:lnTo>
                    <a:pt x="10138" y="11981"/>
                  </a:lnTo>
                  <a:lnTo>
                    <a:pt x="10036" y="11981"/>
                  </a:lnTo>
                  <a:cubicBezTo>
                    <a:pt x="9370" y="12800"/>
                    <a:pt x="8090" y="13517"/>
                    <a:pt x="6477" y="13517"/>
                  </a:cubicBezTo>
                  <a:cubicBezTo>
                    <a:pt x="3098" y="13517"/>
                    <a:pt x="0" y="10573"/>
                    <a:pt x="0" y="6784"/>
                  </a:cubicBezTo>
                  <a:cubicBezTo>
                    <a:pt x="0" y="2969"/>
                    <a:pt x="3098" y="0"/>
                    <a:pt x="6477" y="0"/>
                  </a:cubicBezTo>
                  <a:cubicBezTo>
                    <a:pt x="8090" y="0"/>
                    <a:pt x="9370" y="717"/>
                    <a:pt x="10036" y="1511"/>
                  </a:cubicBezTo>
                  <a:lnTo>
                    <a:pt x="10138" y="1511"/>
                  </a:lnTo>
                  <a:lnTo>
                    <a:pt x="10138" y="409"/>
                  </a:lnTo>
                  <a:lnTo>
                    <a:pt x="12954" y="409"/>
                  </a:lnTo>
                  <a:close/>
                  <a:moveTo>
                    <a:pt x="10343" y="6784"/>
                  </a:moveTo>
                  <a:cubicBezTo>
                    <a:pt x="10343" y="4403"/>
                    <a:pt x="8756" y="2662"/>
                    <a:pt x="6733" y="2662"/>
                  </a:cubicBezTo>
                  <a:cubicBezTo>
                    <a:pt x="4685" y="2662"/>
                    <a:pt x="2970" y="4403"/>
                    <a:pt x="2970" y="6784"/>
                  </a:cubicBezTo>
                  <a:cubicBezTo>
                    <a:pt x="2970" y="9139"/>
                    <a:pt x="4685" y="10855"/>
                    <a:pt x="6733" y="10855"/>
                  </a:cubicBezTo>
                  <a:cubicBezTo>
                    <a:pt x="8755" y="10854"/>
                    <a:pt x="10343" y="9139"/>
                    <a:pt x="10343" y="6784"/>
                  </a:cubicBez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561" name="Google Shape;561;p79"/>
            <p:cNvSpPr/>
            <p:nvPr/>
          </p:nvSpPr>
          <p:spPr>
            <a:xfrm>
              <a:off x="1655750" y="20000"/>
              <a:ext cx="74250" cy="495000"/>
            </a:xfrm>
            <a:custGeom>
              <a:avLst/>
              <a:gdLst/>
              <a:ahLst/>
              <a:cxnLst/>
              <a:rect l="l" t="t" r="r" b="b"/>
              <a:pathLst>
                <a:path w="2970" h="19800" extrusionOk="0">
                  <a:moveTo>
                    <a:pt x="2970" y="0"/>
                  </a:moveTo>
                  <a:lnTo>
                    <a:pt x="2970" y="19800"/>
                  </a:lnTo>
                  <a:lnTo>
                    <a:pt x="0" y="19800"/>
                  </a:lnTo>
                  <a:lnTo>
                    <a:pt x="0" y="0"/>
                  </a:lnTo>
                  <a:lnTo>
                    <a:pt x="2970" y="0"/>
                  </a:ln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562" name="Google Shape;562;p79"/>
            <p:cNvSpPr/>
            <p:nvPr/>
          </p:nvSpPr>
          <p:spPr>
            <a:xfrm>
              <a:off x="1765825" y="187275"/>
              <a:ext cx="311700" cy="337950"/>
            </a:xfrm>
            <a:custGeom>
              <a:avLst/>
              <a:gdLst/>
              <a:ahLst/>
              <a:cxnLst/>
              <a:rect l="l" t="t" r="r" b="b"/>
              <a:pathLst>
                <a:path w="12468" h="13518" extrusionOk="0">
                  <a:moveTo>
                    <a:pt x="10035" y="8987"/>
                  </a:moveTo>
                  <a:lnTo>
                    <a:pt x="12339" y="10523"/>
                  </a:lnTo>
                  <a:cubicBezTo>
                    <a:pt x="11596" y="11624"/>
                    <a:pt x="9804" y="13518"/>
                    <a:pt x="6707" y="13518"/>
                  </a:cubicBezTo>
                  <a:cubicBezTo>
                    <a:pt x="2867" y="13518"/>
                    <a:pt x="0" y="10548"/>
                    <a:pt x="0" y="6759"/>
                  </a:cubicBezTo>
                  <a:cubicBezTo>
                    <a:pt x="0" y="2739"/>
                    <a:pt x="2893" y="0"/>
                    <a:pt x="6375" y="0"/>
                  </a:cubicBezTo>
                  <a:cubicBezTo>
                    <a:pt x="9882" y="0"/>
                    <a:pt x="11598" y="2791"/>
                    <a:pt x="12161" y="4301"/>
                  </a:cubicBezTo>
                  <a:lnTo>
                    <a:pt x="12468" y="5069"/>
                  </a:lnTo>
                  <a:lnTo>
                    <a:pt x="3431" y="8807"/>
                  </a:lnTo>
                  <a:cubicBezTo>
                    <a:pt x="4122" y="10164"/>
                    <a:pt x="5198" y="10855"/>
                    <a:pt x="6708" y="10855"/>
                  </a:cubicBezTo>
                  <a:cubicBezTo>
                    <a:pt x="8217" y="10856"/>
                    <a:pt x="9267" y="10114"/>
                    <a:pt x="10035" y="8987"/>
                  </a:cubicBezTo>
                  <a:close/>
                  <a:moveTo>
                    <a:pt x="2943" y="6555"/>
                  </a:moveTo>
                  <a:lnTo>
                    <a:pt x="8985" y="4046"/>
                  </a:lnTo>
                  <a:cubicBezTo>
                    <a:pt x="8652" y="3201"/>
                    <a:pt x="7654" y="2612"/>
                    <a:pt x="6476" y="2612"/>
                  </a:cubicBezTo>
                  <a:cubicBezTo>
                    <a:pt x="4966" y="2613"/>
                    <a:pt x="2867" y="3944"/>
                    <a:pt x="2943" y="6555"/>
                  </a:cubicBez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gr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Half Color Grey - Blank">
  <p:cSld name="Blank_3">
    <p:spTree>
      <p:nvGrpSpPr>
        <p:cNvPr id="1" name="Shape 563"/>
        <p:cNvGrpSpPr/>
        <p:nvPr/>
      </p:nvGrpSpPr>
      <p:grpSpPr>
        <a:xfrm>
          <a:off x="0" y="0"/>
          <a:ext cx="0" cy="0"/>
          <a:chOff x="0" y="0"/>
          <a:chExt cx="0" cy="0"/>
        </a:xfrm>
      </p:grpSpPr>
      <p:sp>
        <p:nvSpPr>
          <p:cNvPr id="564" name="Google Shape;564;p80"/>
          <p:cNvSpPr/>
          <p:nvPr/>
        </p:nvSpPr>
        <p:spPr>
          <a:xfrm>
            <a:off x="4554300" y="0"/>
            <a:ext cx="4589700" cy="5143500"/>
          </a:xfrm>
          <a:prstGeom prst="rect">
            <a:avLst/>
          </a:prstGeom>
          <a:solidFill>
            <a:srgbClr val="F1F3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65" name="Google Shape;565;p80"/>
          <p:cNvGrpSpPr/>
          <p:nvPr/>
        </p:nvGrpSpPr>
        <p:grpSpPr>
          <a:xfrm>
            <a:off x="8469122" y="4803781"/>
            <a:ext cx="420491" cy="137010"/>
            <a:chOff x="0" y="0"/>
            <a:chExt cx="2077525" cy="676925"/>
          </a:xfrm>
        </p:grpSpPr>
        <p:sp>
          <p:nvSpPr>
            <p:cNvPr id="566" name="Google Shape;566;p80"/>
            <p:cNvSpPr/>
            <p:nvPr/>
          </p:nvSpPr>
          <p:spPr>
            <a:xfrm>
              <a:off x="0" y="0"/>
              <a:ext cx="511375" cy="524800"/>
            </a:xfrm>
            <a:custGeom>
              <a:avLst/>
              <a:gdLst/>
              <a:ahLst/>
              <a:cxnLst/>
              <a:rect l="l" t="t" r="r" b="b"/>
              <a:pathLst>
                <a:path w="20455" h="20992" extrusionOk="0">
                  <a:moveTo>
                    <a:pt x="10700" y="12450"/>
                  </a:moveTo>
                  <a:lnTo>
                    <a:pt x="10700" y="9583"/>
                  </a:lnTo>
                  <a:lnTo>
                    <a:pt x="20300" y="9583"/>
                  </a:lnTo>
                  <a:cubicBezTo>
                    <a:pt x="20398" y="10088"/>
                    <a:pt x="20455" y="10690"/>
                    <a:pt x="20455" y="11341"/>
                  </a:cubicBezTo>
                  <a:cubicBezTo>
                    <a:pt x="20455" y="13491"/>
                    <a:pt x="19866" y="16154"/>
                    <a:pt x="17972" y="18048"/>
                  </a:cubicBezTo>
                  <a:cubicBezTo>
                    <a:pt x="16129" y="19968"/>
                    <a:pt x="13773" y="20992"/>
                    <a:pt x="10650" y="20992"/>
                  </a:cubicBezTo>
                  <a:cubicBezTo>
                    <a:pt x="4864" y="20993"/>
                    <a:pt x="0" y="16282"/>
                    <a:pt x="0" y="10496"/>
                  </a:cubicBezTo>
                  <a:cubicBezTo>
                    <a:pt x="0" y="4710"/>
                    <a:pt x="4864" y="0"/>
                    <a:pt x="10650" y="0"/>
                  </a:cubicBezTo>
                  <a:cubicBezTo>
                    <a:pt x="13850" y="0"/>
                    <a:pt x="16129" y="1254"/>
                    <a:pt x="17844" y="2893"/>
                  </a:cubicBezTo>
                  <a:lnTo>
                    <a:pt x="15822" y="4915"/>
                  </a:lnTo>
                  <a:cubicBezTo>
                    <a:pt x="14593" y="3763"/>
                    <a:pt x="12929" y="2867"/>
                    <a:pt x="10651" y="2867"/>
                  </a:cubicBezTo>
                  <a:cubicBezTo>
                    <a:pt x="6427" y="2867"/>
                    <a:pt x="3124" y="6272"/>
                    <a:pt x="3124" y="10496"/>
                  </a:cubicBezTo>
                  <a:cubicBezTo>
                    <a:pt x="3124" y="14720"/>
                    <a:pt x="6427" y="18125"/>
                    <a:pt x="10651" y="18125"/>
                  </a:cubicBezTo>
                  <a:cubicBezTo>
                    <a:pt x="13390" y="18125"/>
                    <a:pt x="14952" y="17024"/>
                    <a:pt x="15950" y="16026"/>
                  </a:cubicBezTo>
                  <a:cubicBezTo>
                    <a:pt x="16764" y="15213"/>
                    <a:pt x="17299" y="14046"/>
                    <a:pt x="17507" y="12450"/>
                  </a:cubicBezTo>
                  <a:lnTo>
                    <a:pt x="10700" y="12450"/>
                  </a:ln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567" name="Google Shape;567;p80"/>
            <p:cNvSpPr/>
            <p:nvPr/>
          </p:nvSpPr>
          <p:spPr>
            <a:xfrm>
              <a:off x="540400" y="187300"/>
              <a:ext cx="339200" cy="337950"/>
            </a:xfrm>
            <a:custGeom>
              <a:avLst/>
              <a:gdLst/>
              <a:ahLst/>
              <a:cxnLst/>
              <a:rect l="l" t="t" r="r" b="b"/>
              <a:pathLst>
                <a:path w="13568" h="13518" extrusionOk="0">
                  <a:moveTo>
                    <a:pt x="13568" y="6759"/>
                  </a:moveTo>
                  <a:cubicBezTo>
                    <a:pt x="13568" y="10650"/>
                    <a:pt x="10522" y="13518"/>
                    <a:pt x="6784" y="13518"/>
                  </a:cubicBezTo>
                  <a:cubicBezTo>
                    <a:pt x="3046" y="13518"/>
                    <a:pt x="0" y="10651"/>
                    <a:pt x="0" y="6759"/>
                  </a:cubicBezTo>
                  <a:cubicBezTo>
                    <a:pt x="0" y="2842"/>
                    <a:pt x="3046" y="0"/>
                    <a:pt x="6784" y="0"/>
                  </a:cubicBezTo>
                  <a:cubicBezTo>
                    <a:pt x="10522" y="0"/>
                    <a:pt x="13568" y="2842"/>
                    <a:pt x="13568" y="6759"/>
                  </a:cubicBezTo>
                  <a:close/>
                  <a:moveTo>
                    <a:pt x="10599" y="6759"/>
                  </a:moveTo>
                  <a:cubicBezTo>
                    <a:pt x="10599" y="4327"/>
                    <a:pt x="8833" y="2663"/>
                    <a:pt x="6785" y="2663"/>
                  </a:cubicBezTo>
                  <a:cubicBezTo>
                    <a:pt x="4737" y="2663"/>
                    <a:pt x="2970" y="4327"/>
                    <a:pt x="2970" y="6759"/>
                  </a:cubicBezTo>
                  <a:cubicBezTo>
                    <a:pt x="2970" y="9165"/>
                    <a:pt x="4736" y="10855"/>
                    <a:pt x="6785" y="10855"/>
                  </a:cubicBezTo>
                  <a:cubicBezTo>
                    <a:pt x="8832" y="10855"/>
                    <a:pt x="10599" y="9165"/>
                    <a:pt x="10599" y="6759"/>
                  </a:cubicBez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568" name="Google Shape;568;p80"/>
            <p:cNvSpPr/>
            <p:nvPr/>
          </p:nvSpPr>
          <p:spPr>
            <a:xfrm>
              <a:off x="910400" y="187300"/>
              <a:ext cx="339200" cy="337950"/>
            </a:xfrm>
            <a:custGeom>
              <a:avLst/>
              <a:gdLst/>
              <a:ahLst/>
              <a:cxnLst/>
              <a:rect l="l" t="t" r="r" b="b"/>
              <a:pathLst>
                <a:path w="13568" h="13518" extrusionOk="0">
                  <a:moveTo>
                    <a:pt x="13568" y="6759"/>
                  </a:moveTo>
                  <a:cubicBezTo>
                    <a:pt x="13568" y="10650"/>
                    <a:pt x="10522" y="13518"/>
                    <a:pt x="6784" y="13518"/>
                  </a:cubicBezTo>
                  <a:cubicBezTo>
                    <a:pt x="3046" y="13518"/>
                    <a:pt x="0" y="10651"/>
                    <a:pt x="0" y="6759"/>
                  </a:cubicBezTo>
                  <a:cubicBezTo>
                    <a:pt x="0" y="2842"/>
                    <a:pt x="3046" y="0"/>
                    <a:pt x="6784" y="0"/>
                  </a:cubicBezTo>
                  <a:cubicBezTo>
                    <a:pt x="10522" y="0"/>
                    <a:pt x="13568" y="2842"/>
                    <a:pt x="13568" y="6759"/>
                  </a:cubicBezTo>
                  <a:close/>
                  <a:moveTo>
                    <a:pt x="10599" y="6759"/>
                  </a:moveTo>
                  <a:cubicBezTo>
                    <a:pt x="10599" y="4327"/>
                    <a:pt x="8833" y="2663"/>
                    <a:pt x="6785" y="2663"/>
                  </a:cubicBezTo>
                  <a:cubicBezTo>
                    <a:pt x="4737" y="2663"/>
                    <a:pt x="2970" y="4327"/>
                    <a:pt x="2970" y="6759"/>
                  </a:cubicBezTo>
                  <a:cubicBezTo>
                    <a:pt x="2970" y="9165"/>
                    <a:pt x="4736" y="10855"/>
                    <a:pt x="6785" y="10855"/>
                  </a:cubicBezTo>
                  <a:cubicBezTo>
                    <a:pt x="8832" y="10855"/>
                    <a:pt x="10599" y="9165"/>
                    <a:pt x="10599" y="6759"/>
                  </a:cubicBez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569" name="Google Shape;569;p80"/>
            <p:cNvSpPr/>
            <p:nvPr/>
          </p:nvSpPr>
          <p:spPr>
            <a:xfrm>
              <a:off x="1280400" y="187325"/>
              <a:ext cx="323850" cy="489600"/>
            </a:xfrm>
            <a:custGeom>
              <a:avLst/>
              <a:gdLst/>
              <a:ahLst/>
              <a:cxnLst/>
              <a:rect l="l" t="t" r="r" b="b"/>
              <a:pathLst>
                <a:path w="12954" h="19584" extrusionOk="0">
                  <a:moveTo>
                    <a:pt x="12954" y="409"/>
                  </a:moveTo>
                  <a:lnTo>
                    <a:pt x="12954" y="12544"/>
                  </a:lnTo>
                  <a:cubicBezTo>
                    <a:pt x="12954" y="17536"/>
                    <a:pt x="10010" y="19584"/>
                    <a:pt x="6528" y="19584"/>
                  </a:cubicBezTo>
                  <a:cubicBezTo>
                    <a:pt x="3251" y="19584"/>
                    <a:pt x="1280" y="17382"/>
                    <a:pt x="537" y="15590"/>
                  </a:cubicBezTo>
                  <a:lnTo>
                    <a:pt x="3123" y="14515"/>
                  </a:lnTo>
                  <a:cubicBezTo>
                    <a:pt x="3584" y="15616"/>
                    <a:pt x="4710" y="16922"/>
                    <a:pt x="6528" y="16922"/>
                  </a:cubicBezTo>
                  <a:cubicBezTo>
                    <a:pt x="8755" y="16922"/>
                    <a:pt x="10138" y="15539"/>
                    <a:pt x="10138" y="12954"/>
                  </a:cubicBezTo>
                  <a:lnTo>
                    <a:pt x="10138" y="11981"/>
                  </a:lnTo>
                  <a:lnTo>
                    <a:pt x="10036" y="11981"/>
                  </a:lnTo>
                  <a:cubicBezTo>
                    <a:pt x="9370" y="12800"/>
                    <a:pt x="8090" y="13517"/>
                    <a:pt x="6477" y="13517"/>
                  </a:cubicBezTo>
                  <a:cubicBezTo>
                    <a:pt x="3098" y="13517"/>
                    <a:pt x="0" y="10573"/>
                    <a:pt x="0" y="6784"/>
                  </a:cubicBezTo>
                  <a:cubicBezTo>
                    <a:pt x="0" y="2969"/>
                    <a:pt x="3098" y="0"/>
                    <a:pt x="6477" y="0"/>
                  </a:cubicBezTo>
                  <a:cubicBezTo>
                    <a:pt x="8090" y="0"/>
                    <a:pt x="9370" y="717"/>
                    <a:pt x="10036" y="1511"/>
                  </a:cubicBezTo>
                  <a:lnTo>
                    <a:pt x="10138" y="1511"/>
                  </a:lnTo>
                  <a:lnTo>
                    <a:pt x="10138" y="409"/>
                  </a:lnTo>
                  <a:lnTo>
                    <a:pt x="12954" y="409"/>
                  </a:lnTo>
                  <a:close/>
                  <a:moveTo>
                    <a:pt x="10343" y="6784"/>
                  </a:moveTo>
                  <a:cubicBezTo>
                    <a:pt x="10343" y="4403"/>
                    <a:pt x="8756" y="2662"/>
                    <a:pt x="6733" y="2662"/>
                  </a:cubicBezTo>
                  <a:cubicBezTo>
                    <a:pt x="4685" y="2662"/>
                    <a:pt x="2970" y="4403"/>
                    <a:pt x="2970" y="6784"/>
                  </a:cubicBezTo>
                  <a:cubicBezTo>
                    <a:pt x="2970" y="9139"/>
                    <a:pt x="4685" y="10855"/>
                    <a:pt x="6733" y="10855"/>
                  </a:cubicBezTo>
                  <a:cubicBezTo>
                    <a:pt x="8755" y="10854"/>
                    <a:pt x="10343" y="9139"/>
                    <a:pt x="10343" y="6784"/>
                  </a:cubicBez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570" name="Google Shape;570;p80"/>
            <p:cNvSpPr/>
            <p:nvPr/>
          </p:nvSpPr>
          <p:spPr>
            <a:xfrm>
              <a:off x="1655750" y="20000"/>
              <a:ext cx="74250" cy="495000"/>
            </a:xfrm>
            <a:custGeom>
              <a:avLst/>
              <a:gdLst/>
              <a:ahLst/>
              <a:cxnLst/>
              <a:rect l="l" t="t" r="r" b="b"/>
              <a:pathLst>
                <a:path w="2970" h="19800" extrusionOk="0">
                  <a:moveTo>
                    <a:pt x="2970" y="0"/>
                  </a:moveTo>
                  <a:lnTo>
                    <a:pt x="2970" y="19800"/>
                  </a:lnTo>
                  <a:lnTo>
                    <a:pt x="0" y="19800"/>
                  </a:lnTo>
                  <a:lnTo>
                    <a:pt x="0" y="0"/>
                  </a:lnTo>
                  <a:lnTo>
                    <a:pt x="2970" y="0"/>
                  </a:ln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571" name="Google Shape;571;p80"/>
            <p:cNvSpPr/>
            <p:nvPr/>
          </p:nvSpPr>
          <p:spPr>
            <a:xfrm>
              <a:off x="1765825" y="187275"/>
              <a:ext cx="311700" cy="337950"/>
            </a:xfrm>
            <a:custGeom>
              <a:avLst/>
              <a:gdLst/>
              <a:ahLst/>
              <a:cxnLst/>
              <a:rect l="l" t="t" r="r" b="b"/>
              <a:pathLst>
                <a:path w="12468" h="13518" extrusionOk="0">
                  <a:moveTo>
                    <a:pt x="10035" y="8987"/>
                  </a:moveTo>
                  <a:lnTo>
                    <a:pt x="12339" y="10523"/>
                  </a:lnTo>
                  <a:cubicBezTo>
                    <a:pt x="11596" y="11624"/>
                    <a:pt x="9804" y="13518"/>
                    <a:pt x="6707" y="13518"/>
                  </a:cubicBezTo>
                  <a:cubicBezTo>
                    <a:pt x="2867" y="13518"/>
                    <a:pt x="0" y="10548"/>
                    <a:pt x="0" y="6759"/>
                  </a:cubicBezTo>
                  <a:cubicBezTo>
                    <a:pt x="0" y="2739"/>
                    <a:pt x="2893" y="0"/>
                    <a:pt x="6375" y="0"/>
                  </a:cubicBezTo>
                  <a:cubicBezTo>
                    <a:pt x="9882" y="0"/>
                    <a:pt x="11598" y="2791"/>
                    <a:pt x="12161" y="4301"/>
                  </a:cubicBezTo>
                  <a:lnTo>
                    <a:pt x="12468" y="5069"/>
                  </a:lnTo>
                  <a:lnTo>
                    <a:pt x="3431" y="8807"/>
                  </a:lnTo>
                  <a:cubicBezTo>
                    <a:pt x="4122" y="10164"/>
                    <a:pt x="5198" y="10855"/>
                    <a:pt x="6708" y="10855"/>
                  </a:cubicBezTo>
                  <a:cubicBezTo>
                    <a:pt x="8217" y="10856"/>
                    <a:pt x="9267" y="10114"/>
                    <a:pt x="10035" y="8987"/>
                  </a:cubicBezTo>
                  <a:close/>
                  <a:moveTo>
                    <a:pt x="2943" y="6555"/>
                  </a:moveTo>
                  <a:lnTo>
                    <a:pt x="8985" y="4046"/>
                  </a:lnTo>
                  <a:cubicBezTo>
                    <a:pt x="8652" y="3201"/>
                    <a:pt x="7654" y="2612"/>
                    <a:pt x="6476" y="2612"/>
                  </a:cubicBezTo>
                  <a:cubicBezTo>
                    <a:pt x="4966" y="2613"/>
                    <a:pt x="2867" y="3944"/>
                    <a:pt x="2943" y="6555"/>
                  </a:cubicBez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gr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YouTube">
  <p:cSld name="Blank_2">
    <p:spTree>
      <p:nvGrpSpPr>
        <p:cNvPr id="1" name="Shape 572"/>
        <p:cNvGrpSpPr/>
        <p:nvPr/>
      </p:nvGrpSpPr>
      <p:grpSpPr>
        <a:xfrm>
          <a:off x="0" y="0"/>
          <a:ext cx="0" cy="0"/>
          <a:chOff x="0" y="0"/>
          <a:chExt cx="0" cy="0"/>
        </a:xfrm>
      </p:grpSpPr>
      <p:grpSp>
        <p:nvGrpSpPr>
          <p:cNvPr id="573" name="Google Shape;573;p81"/>
          <p:cNvGrpSpPr/>
          <p:nvPr/>
        </p:nvGrpSpPr>
        <p:grpSpPr>
          <a:xfrm>
            <a:off x="7742997" y="4803993"/>
            <a:ext cx="420491" cy="137010"/>
            <a:chOff x="0" y="0"/>
            <a:chExt cx="2077525" cy="676925"/>
          </a:xfrm>
        </p:grpSpPr>
        <p:sp>
          <p:nvSpPr>
            <p:cNvPr id="574" name="Google Shape;574;p81"/>
            <p:cNvSpPr/>
            <p:nvPr/>
          </p:nvSpPr>
          <p:spPr>
            <a:xfrm>
              <a:off x="0" y="0"/>
              <a:ext cx="511375" cy="524800"/>
            </a:xfrm>
            <a:custGeom>
              <a:avLst/>
              <a:gdLst/>
              <a:ahLst/>
              <a:cxnLst/>
              <a:rect l="l" t="t" r="r" b="b"/>
              <a:pathLst>
                <a:path w="20455" h="20992" extrusionOk="0">
                  <a:moveTo>
                    <a:pt x="10700" y="12450"/>
                  </a:moveTo>
                  <a:lnTo>
                    <a:pt x="10700" y="9583"/>
                  </a:lnTo>
                  <a:lnTo>
                    <a:pt x="20300" y="9583"/>
                  </a:lnTo>
                  <a:cubicBezTo>
                    <a:pt x="20398" y="10088"/>
                    <a:pt x="20455" y="10690"/>
                    <a:pt x="20455" y="11341"/>
                  </a:cubicBezTo>
                  <a:cubicBezTo>
                    <a:pt x="20455" y="13491"/>
                    <a:pt x="19866" y="16154"/>
                    <a:pt x="17972" y="18048"/>
                  </a:cubicBezTo>
                  <a:cubicBezTo>
                    <a:pt x="16129" y="19968"/>
                    <a:pt x="13773" y="20992"/>
                    <a:pt x="10650" y="20992"/>
                  </a:cubicBezTo>
                  <a:cubicBezTo>
                    <a:pt x="4864" y="20993"/>
                    <a:pt x="0" y="16282"/>
                    <a:pt x="0" y="10496"/>
                  </a:cubicBezTo>
                  <a:cubicBezTo>
                    <a:pt x="0" y="4710"/>
                    <a:pt x="4864" y="0"/>
                    <a:pt x="10650" y="0"/>
                  </a:cubicBezTo>
                  <a:cubicBezTo>
                    <a:pt x="13850" y="0"/>
                    <a:pt x="16129" y="1254"/>
                    <a:pt x="17844" y="2893"/>
                  </a:cubicBezTo>
                  <a:lnTo>
                    <a:pt x="15822" y="4915"/>
                  </a:lnTo>
                  <a:cubicBezTo>
                    <a:pt x="14593" y="3763"/>
                    <a:pt x="12929" y="2867"/>
                    <a:pt x="10651" y="2867"/>
                  </a:cubicBezTo>
                  <a:cubicBezTo>
                    <a:pt x="6427" y="2867"/>
                    <a:pt x="3124" y="6272"/>
                    <a:pt x="3124" y="10496"/>
                  </a:cubicBezTo>
                  <a:cubicBezTo>
                    <a:pt x="3124" y="14720"/>
                    <a:pt x="6427" y="18125"/>
                    <a:pt x="10651" y="18125"/>
                  </a:cubicBezTo>
                  <a:cubicBezTo>
                    <a:pt x="13390" y="18125"/>
                    <a:pt x="14952" y="17024"/>
                    <a:pt x="15950" y="16026"/>
                  </a:cubicBezTo>
                  <a:cubicBezTo>
                    <a:pt x="16764" y="15213"/>
                    <a:pt x="17299" y="14046"/>
                    <a:pt x="17507" y="12450"/>
                  </a:cubicBezTo>
                  <a:lnTo>
                    <a:pt x="10700" y="12450"/>
                  </a:ln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575" name="Google Shape;575;p81"/>
            <p:cNvSpPr/>
            <p:nvPr/>
          </p:nvSpPr>
          <p:spPr>
            <a:xfrm>
              <a:off x="540400" y="187300"/>
              <a:ext cx="339200" cy="337950"/>
            </a:xfrm>
            <a:custGeom>
              <a:avLst/>
              <a:gdLst/>
              <a:ahLst/>
              <a:cxnLst/>
              <a:rect l="l" t="t" r="r" b="b"/>
              <a:pathLst>
                <a:path w="13568" h="13518" extrusionOk="0">
                  <a:moveTo>
                    <a:pt x="13568" y="6759"/>
                  </a:moveTo>
                  <a:cubicBezTo>
                    <a:pt x="13568" y="10650"/>
                    <a:pt x="10522" y="13518"/>
                    <a:pt x="6784" y="13518"/>
                  </a:cubicBezTo>
                  <a:cubicBezTo>
                    <a:pt x="3046" y="13518"/>
                    <a:pt x="0" y="10651"/>
                    <a:pt x="0" y="6759"/>
                  </a:cubicBezTo>
                  <a:cubicBezTo>
                    <a:pt x="0" y="2842"/>
                    <a:pt x="3046" y="0"/>
                    <a:pt x="6784" y="0"/>
                  </a:cubicBezTo>
                  <a:cubicBezTo>
                    <a:pt x="10522" y="0"/>
                    <a:pt x="13568" y="2842"/>
                    <a:pt x="13568" y="6759"/>
                  </a:cubicBezTo>
                  <a:close/>
                  <a:moveTo>
                    <a:pt x="10599" y="6759"/>
                  </a:moveTo>
                  <a:cubicBezTo>
                    <a:pt x="10599" y="4327"/>
                    <a:pt x="8833" y="2663"/>
                    <a:pt x="6785" y="2663"/>
                  </a:cubicBezTo>
                  <a:cubicBezTo>
                    <a:pt x="4737" y="2663"/>
                    <a:pt x="2970" y="4327"/>
                    <a:pt x="2970" y="6759"/>
                  </a:cubicBezTo>
                  <a:cubicBezTo>
                    <a:pt x="2970" y="9165"/>
                    <a:pt x="4736" y="10855"/>
                    <a:pt x="6785" y="10855"/>
                  </a:cubicBezTo>
                  <a:cubicBezTo>
                    <a:pt x="8832" y="10855"/>
                    <a:pt x="10599" y="9165"/>
                    <a:pt x="10599" y="6759"/>
                  </a:cubicBez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576" name="Google Shape;576;p81"/>
            <p:cNvSpPr/>
            <p:nvPr/>
          </p:nvSpPr>
          <p:spPr>
            <a:xfrm>
              <a:off x="910400" y="187300"/>
              <a:ext cx="339200" cy="337950"/>
            </a:xfrm>
            <a:custGeom>
              <a:avLst/>
              <a:gdLst/>
              <a:ahLst/>
              <a:cxnLst/>
              <a:rect l="l" t="t" r="r" b="b"/>
              <a:pathLst>
                <a:path w="13568" h="13518" extrusionOk="0">
                  <a:moveTo>
                    <a:pt x="13568" y="6759"/>
                  </a:moveTo>
                  <a:cubicBezTo>
                    <a:pt x="13568" y="10650"/>
                    <a:pt x="10522" y="13518"/>
                    <a:pt x="6784" y="13518"/>
                  </a:cubicBezTo>
                  <a:cubicBezTo>
                    <a:pt x="3046" y="13518"/>
                    <a:pt x="0" y="10651"/>
                    <a:pt x="0" y="6759"/>
                  </a:cubicBezTo>
                  <a:cubicBezTo>
                    <a:pt x="0" y="2842"/>
                    <a:pt x="3046" y="0"/>
                    <a:pt x="6784" y="0"/>
                  </a:cubicBezTo>
                  <a:cubicBezTo>
                    <a:pt x="10522" y="0"/>
                    <a:pt x="13568" y="2842"/>
                    <a:pt x="13568" y="6759"/>
                  </a:cubicBezTo>
                  <a:close/>
                  <a:moveTo>
                    <a:pt x="10599" y="6759"/>
                  </a:moveTo>
                  <a:cubicBezTo>
                    <a:pt x="10599" y="4327"/>
                    <a:pt x="8833" y="2663"/>
                    <a:pt x="6785" y="2663"/>
                  </a:cubicBezTo>
                  <a:cubicBezTo>
                    <a:pt x="4737" y="2663"/>
                    <a:pt x="2970" y="4327"/>
                    <a:pt x="2970" y="6759"/>
                  </a:cubicBezTo>
                  <a:cubicBezTo>
                    <a:pt x="2970" y="9165"/>
                    <a:pt x="4736" y="10855"/>
                    <a:pt x="6785" y="10855"/>
                  </a:cubicBezTo>
                  <a:cubicBezTo>
                    <a:pt x="8832" y="10855"/>
                    <a:pt x="10599" y="9165"/>
                    <a:pt x="10599" y="6759"/>
                  </a:cubicBez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577" name="Google Shape;577;p81"/>
            <p:cNvSpPr/>
            <p:nvPr/>
          </p:nvSpPr>
          <p:spPr>
            <a:xfrm>
              <a:off x="1280400" y="187325"/>
              <a:ext cx="323850" cy="489600"/>
            </a:xfrm>
            <a:custGeom>
              <a:avLst/>
              <a:gdLst/>
              <a:ahLst/>
              <a:cxnLst/>
              <a:rect l="l" t="t" r="r" b="b"/>
              <a:pathLst>
                <a:path w="12954" h="19584" extrusionOk="0">
                  <a:moveTo>
                    <a:pt x="12954" y="409"/>
                  </a:moveTo>
                  <a:lnTo>
                    <a:pt x="12954" y="12544"/>
                  </a:lnTo>
                  <a:cubicBezTo>
                    <a:pt x="12954" y="17536"/>
                    <a:pt x="10010" y="19584"/>
                    <a:pt x="6528" y="19584"/>
                  </a:cubicBezTo>
                  <a:cubicBezTo>
                    <a:pt x="3251" y="19584"/>
                    <a:pt x="1280" y="17382"/>
                    <a:pt x="537" y="15590"/>
                  </a:cubicBezTo>
                  <a:lnTo>
                    <a:pt x="3123" y="14515"/>
                  </a:lnTo>
                  <a:cubicBezTo>
                    <a:pt x="3584" y="15616"/>
                    <a:pt x="4710" y="16922"/>
                    <a:pt x="6528" y="16922"/>
                  </a:cubicBezTo>
                  <a:cubicBezTo>
                    <a:pt x="8755" y="16922"/>
                    <a:pt x="10138" y="15539"/>
                    <a:pt x="10138" y="12954"/>
                  </a:cubicBezTo>
                  <a:lnTo>
                    <a:pt x="10138" y="11981"/>
                  </a:lnTo>
                  <a:lnTo>
                    <a:pt x="10036" y="11981"/>
                  </a:lnTo>
                  <a:cubicBezTo>
                    <a:pt x="9370" y="12800"/>
                    <a:pt x="8090" y="13517"/>
                    <a:pt x="6477" y="13517"/>
                  </a:cubicBezTo>
                  <a:cubicBezTo>
                    <a:pt x="3098" y="13517"/>
                    <a:pt x="0" y="10573"/>
                    <a:pt x="0" y="6784"/>
                  </a:cubicBezTo>
                  <a:cubicBezTo>
                    <a:pt x="0" y="2969"/>
                    <a:pt x="3098" y="0"/>
                    <a:pt x="6477" y="0"/>
                  </a:cubicBezTo>
                  <a:cubicBezTo>
                    <a:pt x="8090" y="0"/>
                    <a:pt x="9370" y="717"/>
                    <a:pt x="10036" y="1511"/>
                  </a:cubicBezTo>
                  <a:lnTo>
                    <a:pt x="10138" y="1511"/>
                  </a:lnTo>
                  <a:lnTo>
                    <a:pt x="10138" y="409"/>
                  </a:lnTo>
                  <a:lnTo>
                    <a:pt x="12954" y="409"/>
                  </a:lnTo>
                  <a:close/>
                  <a:moveTo>
                    <a:pt x="10343" y="6784"/>
                  </a:moveTo>
                  <a:cubicBezTo>
                    <a:pt x="10343" y="4403"/>
                    <a:pt x="8756" y="2662"/>
                    <a:pt x="6733" y="2662"/>
                  </a:cubicBezTo>
                  <a:cubicBezTo>
                    <a:pt x="4685" y="2662"/>
                    <a:pt x="2970" y="4403"/>
                    <a:pt x="2970" y="6784"/>
                  </a:cubicBezTo>
                  <a:cubicBezTo>
                    <a:pt x="2970" y="9139"/>
                    <a:pt x="4685" y="10855"/>
                    <a:pt x="6733" y="10855"/>
                  </a:cubicBezTo>
                  <a:cubicBezTo>
                    <a:pt x="8755" y="10854"/>
                    <a:pt x="10343" y="9139"/>
                    <a:pt x="10343" y="6784"/>
                  </a:cubicBez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578" name="Google Shape;578;p81"/>
            <p:cNvSpPr/>
            <p:nvPr/>
          </p:nvSpPr>
          <p:spPr>
            <a:xfrm>
              <a:off x="1655750" y="20000"/>
              <a:ext cx="74250" cy="495000"/>
            </a:xfrm>
            <a:custGeom>
              <a:avLst/>
              <a:gdLst/>
              <a:ahLst/>
              <a:cxnLst/>
              <a:rect l="l" t="t" r="r" b="b"/>
              <a:pathLst>
                <a:path w="2970" h="19800" extrusionOk="0">
                  <a:moveTo>
                    <a:pt x="2970" y="0"/>
                  </a:moveTo>
                  <a:lnTo>
                    <a:pt x="2970" y="19800"/>
                  </a:lnTo>
                  <a:lnTo>
                    <a:pt x="0" y="19800"/>
                  </a:lnTo>
                  <a:lnTo>
                    <a:pt x="0" y="0"/>
                  </a:lnTo>
                  <a:lnTo>
                    <a:pt x="2970" y="0"/>
                  </a:ln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579" name="Google Shape;579;p81"/>
            <p:cNvSpPr/>
            <p:nvPr/>
          </p:nvSpPr>
          <p:spPr>
            <a:xfrm>
              <a:off x="1765825" y="187275"/>
              <a:ext cx="311700" cy="337950"/>
            </a:xfrm>
            <a:custGeom>
              <a:avLst/>
              <a:gdLst/>
              <a:ahLst/>
              <a:cxnLst/>
              <a:rect l="l" t="t" r="r" b="b"/>
              <a:pathLst>
                <a:path w="12468" h="13518" extrusionOk="0">
                  <a:moveTo>
                    <a:pt x="10035" y="8987"/>
                  </a:moveTo>
                  <a:lnTo>
                    <a:pt x="12339" y="10523"/>
                  </a:lnTo>
                  <a:cubicBezTo>
                    <a:pt x="11596" y="11624"/>
                    <a:pt x="9804" y="13518"/>
                    <a:pt x="6707" y="13518"/>
                  </a:cubicBezTo>
                  <a:cubicBezTo>
                    <a:pt x="2867" y="13518"/>
                    <a:pt x="0" y="10548"/>
                    <a:pt x="0" y="6759"/>
                  </a:cubicBezTo>
                  <a:cubicBezTo>
                    <a:pt x="0" y="2739"/>
                    <a:pt x="2893" y="0"/>
                    <a:pt x="6375" y="0"/>
                  </a:cubicBezTo>
                  <a:cubicBezTo>
                    <a:pt x="9882" y="0"/>
                    <a:pt x="11598" y="2791"/>
                    <a:pt x="12161" y="4301"/>
                  </a:cubicBezTo>
                  <a:lnTo>
                    <a:pt x="12468" y="5069"/>
                  </a:lnTo>
                  <a:lnTo>
                    <a:pt x="3431" y="8807"/>
                  </a:lnTo>
                  <a:cubicBezTo>
                    <a:pt x="4122" y="10164"/>
                    <a:pt x="5198" y="10855"/>
                    <a:pt x="6708" y="10855"/>
                  </a:cubicBezTo>
                  <a:cubicBezTo>
                    <a:pt x="8217" y="10856"/>
                    <a:pt x="9267" y="10114"/>
                    <a:pt x="10035" y="8987"/>
                  </a:cubicBezTo>
                  <a:close/>
                  <a:moveTo>
                    <a:pt x="2943" y="6555"/>
                  </a:moveTo>
                  <a:lnTo>
                    <a:pt x="8985" y="4046"/>
                  </a:lnTo>
                  <a:cubicBezTo>
                    <a:pt x="8652" y="3201"/>
                    <a:pt x="7654" y="2612"/>
                    <a:pt x="6476" y="2612"/>
                  </a:cubicBezTo>
                  <a:cubicBezTo>
                    <a:pt x="4966" y="2613"/>
                    <a:pt x="2867" y="3944"/>
                    <a:pt x="2943" y="6555"/>
                  </a:cubicBez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grpSp>
      <p:grpSp>
        <p:nvGrpSpPr>
          <p:cNvPr id="580" name="Google Shape;580;p81"/>
          <p:cNvGrpSpPr/>
          <p:nvPr/>
        </p:nvGrpSpPr>
        <p:grpSpPr>
          <a:xfrm>
            <a:off x="8327424" y="4803984"/>
            <a:ext cx="562213" cy="125428"/>
            <a:chOff x="238125" y="2060625"/>
            <a:chExt cx="7143750" cy="1593750"/>
          </a:xfrm>
        </p:grpSpPr>
        <p:sp>
          <p:nvSpPr>
            <p:cNvPr id="581" name="Google Shape;581;p81"/>
            <p:cNvSpPr/>
            <p:nvPr/>
          </p:nvSpPr>
          <p:spPr>
            <a:xfrm>
              <a:off x="238125" y="2060625"/>
              <a:ext cx="2278125" cy="1593750"/>
            </a:xfrm>
            <a:custGeom>
              <a:avLst/>
              <a:gdLst/>
              <a:ahLst/>
              <a:cxnLst/>
              <a:rect l="l" t="t" r="r" b="b"/>
              <a:pathLst>
                <a:path w="91125" h="63750" extrusionOk="0">
                  <a:moveTo>
                    <a:pt x="36563" y="18188"/>
                  </a:moveTo>
                  <a:lnTo>
                    <a:pt x="60188" y="31875"/>
                  </a:lnTo>
                  <a:lnTo>
                    <a:pt x="36563" y="45563"/>
                  </a:lnTo>
                  <a:lnTo>
                    <a:pt x="36563" y="18188"/>
                  </a:lnTo>
                  <a:close/>
                  <a:moveTo>
                    <a:pt x="41063" y="0"/>
                  </a:moveTo>
                  <a:lnTo>
                    <a:pt x="30563" y="188"/>
                  </a:lnTo>
                  <a:lnTo>
                    <a:pt x="24375" y="375"/>
                  </a:lnTo>
                  <a:lnTo>
                    <a:pt x="18563" y="750"/>
                  </a:lnTo>
                  <a:lnTo>
                    <a:pt x="13500" y="1313"/>
                  </a:lnTo>
                  <a:lnTo>
                    <a:pt x="11625" y="1500"/>
                  </a:lnTo>
                  <a:lnTo>
                    <a:pt x="9938" y="1875"/>
                  </a:lnTo>
                  <a:lnTo>
                    <a:pt x="8625" y="2438"/>
                  </a:lnTo>
                  <a:lnTo>
                    <a:pt x="7313" y="3000"/>
                  </a:lnTo>
                  <a:lnTo>
                    <a:pt x="6000" y="3938"/>
                  </a:lnTo>
                  <a:lnTo>
                    <a:pt x="4875" y="4875"/>
                  </a:lnTo>
                  <a:lnTo>
                    <a:pt x="3938" y="6000"/>
                  </a:lnTo>
                  <a:lnTo>
                    <a:pt x="3188" y="7125"/>
                  </a:lnTo>
                  <a:lnTo>
                    <a:pt x="2438" y="8438"/>
                  </a:lnTo>
                  <a:lnTo>
                    <a:pt x="1875" y="9938"/>
                  </a:lnTo>
                  <a:lnTo>
                    <a:pt x="1313" y="12938"/>
                  </a:lnTo>
                  <a:lnTo>
                    <a:pt x="938" y="16313"/>
                  </a:lnTo>
                  <a:lnTo>
                    <a:pt x="563" y="20063"/>
                  </a:lnTo>
                  <a:lnTo>
                    <a:pt x="375" y="23625"/>
                  </a:lnTo>
                  <a:lnTo>
                    <a:pt x="0" y="29438"/>
                  </a:lnTo>
                  <a:lnTo>
                    <a:pt x="0" y="31875"/>
                  </a:lnTo>
                  <a:lnTo>
                    <a:pt x="0" y="34313"/>
                  </a:lnTo>
                  <a:lnTo>
                    <a:pt x="375" y="40125"/>
                  </a:lnTo>
                  <a:lnTo>
                    <a:pt x="563" y="43688"/>
                  </a:lnTo>
                  <a:lnTo>
                    <a:pt x="938" y="47438"/>
                  </a:lnTo>
                  <a:lnTo>
                    <a:pt x="1313" y="50813"/>
                  </a:lnTo>
                  <a:lnTo>
                    <a:pt x="1875" y="53813"/>
                  </a:lnTo>
                  <a:lnTo>
                    <a:pt x="2438" y="55125"/>
                  </a:lnTo>
                  <a:lnTo>
                    <a:pt x="3188" y="56625"/>
                  </a:lnTo>
                  <a:lnTo>
                    <a:pt x="3938" y="57750"/>
                  </a:lnTo>
                  <a:lnTo>
                    <a:pt x="4875" y="58875"/>
                  </a:lnTo>
                  <a:lnTo>
                    <a:pt x="6000" y="59813"/>
                  </a:lnTo>
                  <a:lnTo>
                    <a:pt x="7313" y="60750"/>
                  </a:lnTo>
                  <a:lnTo>
                    <a:pt x="8625" y="61313"/>
                  </a:lnTo>
                  <a:lnTo>
                    <a:pt x="9938" y="61875"/>
                  </a:lnTo>
                  <a:lnTo>
                    <a:pt x="11625" y="62250"/>
                  </a:lnTo>
                  <a:lnTo>
                    <a:pt x="13500" y="62438"/>
                  </a:lnTo>
                  <a:lnTo>
                    <a:pt x="18563" y="63000"/>
                  </a:lnTo>
                  <a:lnTo>
                    <a:pt x="24375" y="63375"/>
                  </a:lnTo>
                  <a:lnTo>
                    <a:pt x="30563" y="63563"/>
                  </a:lnTo>
                  <a:lnTo>
                    <a:pt x="41063" y="63750"/>
                  </a:lnTo>
                  <a:lnTo>
                    <a:pt x="50250" y="63750"/>
                  </a:lnTo>
                  <a:lnTo>
                    <a:pt x="60750" y="63563"/>
                  </a:lnTo>
                  <a:lnTo>
                    <a:pt x="66750" y="63375"/>
                  </a:lnTo>
                  <a:lnTo>
                    <a:pt x="72563" y="63000"/>
                  </a:lnTo>
                  <a:lnTo>
                    <a:pt x="77625" y="62438"/>
                  </a:lnTo>
                  <a:lnTo>
                    <a:pt x="79688" y="62250"/>
                  </a:lnTo>
                  <a:lnTo>
                    <a:pt x="81188" y="61875"/>
                  </a:lnTo>
                  <a:lnTo>
                    <a:pt x="82688" y="61313"/>
                  </a:lnTo>
                  <a:lnTo>
                    <a:pt x="84000" y="60750"/>
                  </a:lnTo>
                  <a:lnTo>
                    <a:pt x="85125" y="59813"/>
                  </a:lnTo>
                  <a:lnTo>
                    <a:pt x="86250" y="58875"/>
                  </a:lnTo>
                  <a:lnTo>
                    <a:pt x="87375" y="57750"/>
                  </a:lnTo>
                  <a:lnTo>
                    <a:pt x="88125" y="56625"/>
                  </a:lnTo>
                  <a:lnTo>
                    <a:pt x="88875" y="55125"/>
                  </a:lnTo>
                  <a:lnTo>
                    <a:pt x="89250" y="53813"/>
                  </a:lnTo>
                  <a:lnTo>
                    <a:pt x="89813" y="50813"/>
                  </a:lnTo>
                  <a:lnTo>
                    <a:pt x="90375" y="47438"/>
                  </a:lnTo>
                  <a:lnTo>
                    <a:pt x="90750" y="43688"/>
                  </a:lnTo>
                  <a:lnTo>
                    <a:pt x="90938" y="40125"/>
                  </a:lnTo>
                  <a:lnTo>
                    <a:pt x="91125" y="34313"/>
                  </a:lnTo>
                  <a:lnTo>
                    <a:pt x="91125" y="31875"/>
                  </a:lnTo>
                  <a:lnTo>
                    <a:pt x="91125" y="29438"/>
                  </a:lnTo>
                  <a:lnTo>
                    <a:pt x="90938" y="23625"/>
                  </a:lnTo>
                  <a:lnTo>
                    <a:pt x="90750" y="20063"/>
                  </a:lnTo>
                  <a:lnTo>
                    <a:pt x="90375" y="16313"/>
                  </a:lnTo>
                  <a:lnTo>
                    <a:pt x="89813" y="12938"/>
                  </a:lnTo>
                  <a:lnTo>
                    <a:pt x="89250" y="9938"/>
                  </a:lnTo>
                  <a:lnTo>
                    <a:pt x="88875" y="8438"/>
                  </a:lnTo>
                  <a:lnTo>
                    <a:pt x="88125" y="7125"/>
                  </a:lnTo>
                  <a:lnTo>
                    <a:pt x="87375" y="6000"/>
                  </a:lnTo>
                  <a:lnTo>
                    <a:pt x="86250" y="4875"/>
                  </a:lnTo>
                  <a:lnTo>
                    <a:pt x="85125" y="3938"/>
                  </a:lnTo>
                  <a:lnTo>
                    <a:pt x="84000" y="3000"/>
                  </a:lnTo>
                  <a:lnTo>
                    <a:pt x="82688" y="2438"/>
                  </a:lnTo>
                  <a:lnTo>
                    <a:pt x="81188" y="1875"/>
                  </a:lnTo>
                  <a:lnTo>
                    <a:pt x="79688" y="1500"/>
                  </a:lnTo>
                  <a:lnTo>
                    <a:pt x="77625" y="1313"/>
                  </a:lnTo>
                  <a:lnTo>
                    <a:pt x="72563" y="750"/>
                  </a:lnTo>
                  <a:lnTo>
                    <a:pt x="66750" y="375"/>
                  </a:lnTo>
                  <a:lnTo>
                    <a:pt x="60750" y="188"/>
                  </a:lnTo>
                  <a:lnTo>
                    <a:pt x="50250" y="0"/>
                  </a:lnTo>
                  <a:close/>
                </a:path>
              </a:pathLst>
            </a:custGeom>
            <a:solidFill>
              <a:srgbClr val="AEB3B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2" name="Google Shape;582;p81"/>
            <p:cNvSpPr/>
            <p:nvPr/>
          </p:nvSpPr>
          <p:spPr>
            <a:xfrm>
              <a:off x="3420925" y="2520000"/>
              <a:ext cx="623450" cy="1035950"/>
            </a:xfrm>
            <a:custGeom>
              <a:avLst/>
              <a:gdLst/>
              <a:ahLst/>
              <a:cxnLst/>
              <a:rect l="l" t="t" r="r" b="b"/>
              <a:pathLst>
                <a:path w="24938" h="41438" extrusionOk="0">
                  <a:moveTo>
                    <a:pt x="12376" y="6188"/>
                  </a:moveTo>
                  <a:lnTo>
                    <a:pt x="13313" y="6375"/>
                  </a:lnTo>
                  <a:lnTo>
                    <a:pt x="14063" y="6750"/>
                  </a:lnTo>
                  <a:lnTo>
                    <a:pt x="14626" y="7313"/>
                  </a:lnTo>
                  <a:lnTo>
                    <a:pt x="15188" y="8250"/>
                  </a:lnTo>
                  <a:lnTo>
                    <a:pt x="15376" y="9375"/>
                  </a:lnTo>
                  <a:lnTo>
                    <a:pt x="15751" y="10875"/>
                  </a:lnTo>
                  <a:lnTo>
                    <a:pt x="15938" y="14438"/>
                  </a:lnTo>
                  <a:lnTo>
                    <a:pt x="15938" y="27000"/>
                  </a:lnTo>
                  <a:lnTo>
                    <a:pt x="15751" y="30750"/>
                  </a:lnTo>
                  <a:lnTo>
                    <a:pt x="15376" y="32250"/>
                  </a:lnTo>
                  <a:lnTo>
                    <a:pt x="15188" y="33375"/>
                  </a:lnTo>
                  <a:lnTo>
                    <a:pt x="14626" y="34125"/>
                  </a:lnTo>
                  <a:lnTo>
                    <a:pt x="14063" y="34875"/>
                  </a:lnTo>
                  <a:lnTo>
                    <a:pt x="13313" y="35250"/>
                  </a:lnTo>
                  <a:lnTo>
                    <a:pt x="11626" y="35250"/>
                  </a:lnTo>
                  <a:lnTo>
                    <a:pt x="10876" y="34875"/>
                  </a:lnTo>
                  <a:lnTo>
                    <a:pt x="10313" y="34125"/>
                  </a:lnTo>
                  <a:lnTo>
                    <a:pt x="9938" y="33375"/>
                  </a:lnTo>
                  <a:lnTo>
                    <a:pt x="9563" y="32250"/>
                  </a:lnTo>
                  <a:lnTo>
                    <a:pt x="9376" y="30750"/>
                  </a:lnTo>
                  <a:lnTo>
                    <a:pt x="9188" y="27000"/>
                  </a:lnTo>
                  <a:lnTo>
                    <a:pt x="9188" y="14438"/>
                  </a:lnTo>
                  <a:lnTo>
                    <a:pt x="9376" y="10875"/>
                  </a:lnTo>
                  <a:lnTo>
                    <a:pt x="9563" y="9375"/>
                  </a:lnTo>
                  <a:lnTo>
                    <a:pt x="9938" y="8250"/>
                  </a:lnTo>
                  <a:lnTo>
                    <a:pt x="10313" y="7313"/>
                  </a:lnTo>
                  <a:lnTo>
                    <a:pt x="10876" y="6750"/>
                  </a:lnTo>
                  <a:lnTo>
                    <a:pt x="11626" y="6375"/>
                  </a:lnTo>
                  <a:lnTo>
                    <a:pt x="12376" y="6188"/>
                  </a:lnTo>
                  <a:close/>
                  <a:moveTo>
                    <a:pt x="12751" y="0"/>
                  </a:moveTo>
                  <a:lnTo>
                    <a:pt x="10501" y="188"/>
                  </a:lnTo>
                  <a:lnTo>
                    <a:pt x="8626" y="563"/>
                  </a:lnTo>
                  <a:lnTo>
                    <a:pt x="6938" y="1125"/>
                  </a:lnTo>
                  <a:lnTo>
                    <a:pt x="5438" y="1875"/>
                  </a:lnTo>
                  <a:lnTo>
                    <a:pt x="4126" y="2813"/>
                  </a:lnTo>
                  <a:lnTo>
                    <a:pt x="3001" y="4125"/>
                  </a:lnTo>
                  <a:lnTo>
                    <a:pt x="2063" y="5813"/>
                  </a:lnTo>
                  <a:lnTo>
                    <a:pt x="1313" y="7500"/>
                  </a:lnTo>
                  <a:lnTo>
                    <a:pt x="751" y="9750"/>
                  </a:lnTo>
                  <a:lnTo>
                    <a:pt x="376" y="12188"/>
                  </a:lnTo>
                  <a:lnTo>
                    <a:pt x="188" y="14813"/>
                  </a:lnTo>
                  <a:lnTo>
                    <a:pt x="1" y="18000"/>
                  </a:lnTo>
                  <a:lnTo>
                    <a:pt x="1" y="23625"/>
                  </a:lnTo>
                  <a:lnTo>
                    <a:pt x="1" y="26813"/>
                  </a:lnTo>
                  <a:lnTo>
                    <a:pt x="376" y="29438"/>
                  </a:lnTo>
                  <a:lnTo>
                    <a:pt x="751" y="31875"/>
                  </a:lnTo>
                  <a:lnTo>
                    <a:pt x="1126" y="33938"/>
                  </a:lnTo>
                  <a:lnTo>
                    <a:pt x="1876" y="35813"/>
                  </a:lnTo>
                  <a:lnTo>
                    <a:pt x="2626" y="37313"/>
                  </a:lnTo>
                  <a:lnTo>
                    <a:pt x="3751" y="38625"/>
                  </a:lnTo>
                  <a:lnTo>
                    <a:pt x="5063" y="39563"/>
                  </a:lnTo>
                  <a:lnTo>
                    <a:pt x="6563" y="40500"/>
                  </a:lnTo>
                  <a:lnTo>
                    <a:pt x="8251" y="41063"/>
                  </a:lnTo>
                  <a:lnTo>
                    <a:pt x="10126" y="41250"/>
                  </a:lnTo>
                  <a:lnTo>
                    <a:pt x="12376" y="41438"/>
                  </a:lnTo>
                  <a:lnTo>
                    <a:pt x="14626" y="41250"/>
                  </a:lnTo>
                  <a:lnTo>
                    <a:pt x="16688" y="41063"/>
                  </a:lnTo>
                  <a:lnTo>
                    <a:pt x="18376" y="40500"/>
                  </a:lnTo>
                  <a:lnTo>
                    <a:pt x="19876" y="39563"/>
                  </a:lnTo>
                  <a:lnTo>
                    <a:pt x="21001" y="38625"/>
                  </a:lnTo>
                  <a:lnTo>
                    <a:pt x="22126" y="37313"/>
                  </a:lnTo>
                  <a:lnTo>
                    <a:pt x="23063" y="35813"/>
                  </a:lnTo>
                  <a:lnTo>
                    <a:pt x="23626" y="33938"/>
                  </a:lnTo>
                  <a:lnTo>
                    <a:pt x="24188" y="31875"/>
                  </a:lnTo>
                  <a:lnTo>
                    <a:pt x="24563" y="29438"/>
                  </a:lnTo>
                  <a:lnTo>
                    <a:pt x="24751" y="26813"/>
                  </a:lnTo>
                  <a:lnTo>
                    <a:pt x="24938" y="23625"/>
                  </a:lnTo>
                  <a:lnTo>
                    <a:pt x="24938" y="18000"/>
                  </a:lnTo>
                  <a:lnTo>
                    <a:pt x="24751" y="14813"/>
                  </a:lnTo>
                  <a:lnTo>
                    <a:pt x="24563" y="12188"/>
                  </a:lnTo>
                  <a:lnTo>
                    <a:pt x="24188" y="9750"/>
                  </a:lnTo>
                  <a:lnTo>
                    <a:pt x="23626" y="7500"/>
                  </a:lnTo>
                  <a:lnTo>
                    <a:pt x="22876" y="5813"/>
                  </a:lnTo>
                  <a:lnTo>
                    <a:pt x="22126" y="4313"/>
                  </a:lnTo>
                  <a:lnTo>
                    <a:pt x="21001" y="3000"/>
                  </a:lnTo>
                  <a:lnTo>
                    <a:pt x="19688" y="1875"/>
                  </a:lnTo>
                  <a:lnTo>
                    <a:pt x="18376" y="1125"/>
                  </a:lnTo>
                  <a:lnTo>
                    <a:pt x="16688" y="563"/>
                  </a:lnTo>
                  <a:lnTo>
                    <a:pt x="14813" y="188"/>
                  </a:lnTo>
                  <a:lnTo>
                    <a:pt x="12751" y="0"/>
                  </a:lnTo>
                  <a:close/>
                </a:path>
              </a:pathLst>
            </a:custGeom>
            <a:solidFill>
              <a:srgbClr val="AEB3B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3" name="Google Shape;583;p81"/>
            <p:cNvSpPr/>
            <p:nvPr/>
          </p:nvSpPr>
          <p:spPr>
            <a:xfrm>
              <a:off x="6786550" y="2524675"/>
              <a:ext cx="595325" cy="1031275"/>
            </a:xfrm>
            <a:custGeom>
              <a:avLst/>
              <a:gdLst/>
              <a:ahLst/>
              <a:cxnLst/>
              <a:rect l="l" t="t" r="r" b="b"/>
              <a:pathLst>
                <a:path w="23813" h="41251" extrusionOk="0">
                  <a:moveTo>
                    <a:pt x="12751" y="6001"/>
                  </a:moveTo>
                  <a:lnTo>
                    <a:pt x="13313" y="6188"/>
                  </a:lnTo>
                  <a:lnTo>
                    <a:pt x="13688" y="6376"/>
                  </a:lnTo>
                  <a:lnTo>
                    <a:pt x="14063" y="6751"/>
                  </a:lnTo>
                  <a:lnTo>
                    <a:pt x="14438" y="7313"/>
                  </a:lnTo>
                  <a:lnTo>
                    <a:pt x="14813" y="7876"/>
                  </a:lnTo>
                  <a:lnTo>
                    <a:pt x="15001" y="9563"/>
                  </a:lnTo>
                  <a:lnTo>
                    <a:pt x="15376" y="12001"/>
                  </a:lnTo>
                  <a:lnTo>
                    <a:pt x="15376" y="15376"/>
                  </a:lnTo>
                  <a:lnTo>
                    <a:pt x="15376" y="18376"/>
                  </a:lnTo>
                  <a:lnTo>
                    <a:pt x="8813" y="18376"/>
                  </a:lnTo>
                  <a:lnTo>
                    <a:pt x="8813" y="15376"/>
                  </a:lnTo>
                  <a:lnTo>
                    <a:pt x="8813" y="12001"/>
                  </a:lnTo>
                  <a:lnTo>
                    <a:pt x="9001" y="9563"/>
                  </a:lnTo>
                  <a:lnTo>
                    <a:pt x="9376" y="7876"/>
                  </a:lnTo>
                  <a:lnTo>
                    <a:pt x="9938" y="6751"/>
                  </a:lnTo>
                  <a:lnTo>
                    <a:pt x="10313" y="6376"/>
                  </a:lnTo>
                  <a:lnTo>
                    <a:pt x="10688" y="6188"/>
                  </a:lnTo>
                  <a:lnTo>
                    <a:pt x="11438" y="6001"/>
                  </a:lnTo>
                  <a:close/>
                  <a:moveTo>
                    <a:pt x="10688" y="1"/>
                  </a:moveTo>
                  <a:lnTo>
                    <a:pt x="9188" y="188"/>
                  </a:lnTo>
                  <a:lnTo>
                    <a:pt x="7688" y="563"/>
                  </a:lnTo>
                  <a:lnTo>
                    <a:pt x="6563" y="938"/>
                  </a:lnTo>
                  <a:lnTo>
                    <a:pt x="5438" y="1501"/>
                  </a:lnTo>
                  <a:lnTo>
                    <a:pt x="4313" y="2251"/>
                  </a:lnTo>
                  <a:lnTo>
                    <a:pt x="3563" y="3001"/>
                  </a:lnTo>
                  <a:lnTo>
                    <a:pt x="2813" y="4126"/>
                  </a:lnTo>
                  <a:lnTo>
                    <a:pt x="2063" y="5063"/>
                  </a:lnTo>
                  <a:lnTo>
                    <a:pt x="1501" y="6376"/>
                  </a:lnTo>
                  <a:lnTo>
                    <a:pt x="1126" y="7876"/>
                  </a:lnTo>
                  <a:lnTo>
                    <a:pt x="751" y="9376"/>
                  </a:lnTo>
                  <a:lnTo>
                    <a:pt x="188" y="12938"/>
                  </a:lnTo>
                  <a:lnTo>
                    <a:pt x="1" y="17251"/>
                  </a:lnTo>
                  <a:lnTo>
                    <a:pt x="1" y="24188"/>
                  </a:lnTo>
                  <a:lnTo>
                    <a:pt x="188" y="28313"/>
                  </a:lnTo>
                  <a:lnTo>
                    <a:pt x="563" y="31688"/>
                  </a:lnTo>
                  <a:lnTo>
                    <a:pt x="938" y="33188"/>
                  </a:lnTo>
                  <a:lnTo>
                    <a:pt x="1501" y="34688"/>
                  </a:lnTo>
                  <a:lnTo>
                    <a:pt x="2063" y="36001"/>
                  </a:lnTo>
                  <a:lnTo>
                    <a:pt x="2626" y="37126"/>
                  </a:lnTo>
                  <a:lnTo>
                    <a:pt x="3376" y="38063"/>
                  </a:lnTo>
                  <a:lnTo>
                    <a:pt x="4313" y="38813"/>
                  </a:lnTo>
                  <a:lnTo>
                    <a:pt x="5251" y="39563"/>
                  </a:lnTo>
                  <a:lnTo>
                    <a:pt x="6376" y="40126"/>
                  </a:lnTo>
                  <a:lnTo>
                    <a:pt x="7501" y="40688"/>
                  </a:lnTo>
                  <a:lnTo>
                    <a:pt x="8813" y="40876"/>
                  </a:lnTo>
                  <a:lnTo>
                    <a:pt x="10313" y="41063"/>
                  </a:lnTo>
                  <a:lnTo>
                    <a:pt x="12001" y="41251"/>
                  </a:lnTo>
                  <a:lnTo>
                    <a:pt x="14626" y="41063"/>
                  </a:lnTo>
                  <a:lnTo>
                    <a:pt x="16876" y="40501"/>
                  </a:lnTo>
                  <a:lnTo>
                    <a:pt x="18938" y="39751"/>
                  </a:lnTo>
                  <a:lnTo>
                    <a:pt x="19688" y="39188"/>
                  </a:lnTo>
                  <a:lnTo>
                    <a:pt x="20438" y="38438"/>
                  </a:lnTo>
                  <a:lnTo>
                    <a:pt x="21188" y="37688"/>
                  </a:lnTo>
                  <a:lnTo>
                    <a:pt x="21938" y="36938"/>
                  </a:lnTo>
                  <a:lnTo>
                    <a:pt x="22313" y="36001"/>
                  </a:lnTo>
                  <a:lnTo>
                    <a:pt x="22876" y="35063"/>
                  </a:lnTo>
                  <a:lnTo>
                    <a:pt x="23063" y="33938"/>
                  </a:lnTo>
                  <a:lnTo>
                    <a:pt x="23438" y="32813"/>
                  </a:lnTo>
                  <a:lnTo>
                    <a:pt x="23626" y="30188"/>
                  </a:lnTo>
                  <a:lnTo>
                    <a:pt x="23438" y="28688"/>
                  </a:lnTo>
                  <a:lnTo>
                    <a:pt x="15751" y="28313"/>
                  </a:lnTo>
                  <a:lnTo>
                    <a:pt x="15563" y="31501"/>
                  </a:lnTo>
                  <a:lnTo>
                    <a:pt x="15188" y="32626"/>
                  </a:lnTo>
                  <a:lnTo>
                    <a:pt x="15001" y="33563"/>
                  </a:lnTo>
                  <a:lnTo>
                    <a:pt x="14438" y="34126"/>
                  </a:lnTo>
                  <a:lnTo>
                    <a:pt x="13876" y="34688"/>
                  </a:lnTo>
                  <a:lnTo>
                    <a:pt x="13126" y="35063"/>
                  </a:lnTo>
                  <a:lnTo>
                    <a:pt x="11438" y="35063"/>
                  </a:lnTo>
                  <a:lnTo>
                    <a:pt x="10876" y="34876"/>
                  </a:lnTo>
                  <a:lnTo>
                    <a:pt x="10313" y="34688"/>
                  </a:lnTo>
                  <a:lnTo>
                    <a:pt x="9938" y="34126"/>
                  </a:lnTo>
                  <a:lnTo>
                    <a:pt x="9563" y="33751"/>
                  </a:lnTo>
                  <a:lnTo>
                    <a:pt x="9376" y="33001"/>
                  </a:lnTo>
                  <a:lnTo>
                    <a:pt x="9001" y="31501"/>
                  </a:lnTo>
                  <a:lnTo>
                    <a:pt x="8813" y="29063"/>
                  </a:lnTo>
                  <a:lnTo>
                    <a:pt x="8813" y="25688"/>
                  </a:lnTo>
                  <a:lnTo>
                    <a:pt x="8813" y="23626"/>
                  </a:lnTo>
                  <a:lnTo>
                    <a:pt x="23813" y="23626"/>
                  </a:lnTo>
                  <a:lnTo>
                    <a:pt x="23813" y="16876"/>
                  </a:lnTo>
                  <a:lnTo>
                    <a:pt x="23813" y="13876"/>
                  </a:lnTo>
                  <a:lnTo>
                    <a:pt x="23626" y="11063"/>
                  </a:lnTo>
                  <a:lnTo>
                    <a:pt x="23251" y="8813"/>
                  </a:lnTo>
                  <a:lnTo>
                    <a:pt x="22876" y="6938"/>
                  </a:lnTo>
                  <a:lnTo>
                    <a:pt x="22126" y="5251"/>
                  </a:lnTo>
                  <a:lnTo>
                    <a:pt x="21376" y="3751"/>
                  </a:lnTo>
                  <a:lnTo>
                    <a:pt x="20438" y="2626"/>
                  </a:lnTo>
                  <a:lnTo>
                    <a:pt x="19313" y="1688"/>
                  </a:lnTo>
                  <a:lnTo>
                    <a:pt x="18001" y="938"/>
                  </a:lnTo>
                  <a:lnTo>
                    <a:pt x="16313" y="376"/>
                  </a:lnTo>
                  <a:lnTo>
                    <a:pt x="14438" y="1"/>
                  </a:lnTo>
                  <a:close/>
                </a:path>
              </a:pathLst>
            </a:custGeom>
            <a:solidFill>
              <a:srgbClr val="AEB3B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4" name="Google Shape;584;p81"/>
            <p:cNvSpPr/>
            <p:nvPr/>
          </p:nvSpPr>
          <p:spPr>
            <a:xfrm>
              <a:off x="2741250" y="2173125"/>
              <a:ext cx="735950" cy="1368750"/>
            </a:xfrm>
            <a:custGeom>
              <a:avLst/>
              <a:gdLst/>
              <a:ahLst/>
              <a:cxnLst/>
              <a:rect l="l" t="t" r="r" b="b"/>
              <a:pathLst>
                <a:path w="29438" h="54750" extrusionOk="0">
                  <a:moveTo>
                    <a:pt x="0" y="0"/>
                  </a:moveTo>
                  <a:lnTo>
                    <a:pt x="10313" y="36938"/>
                  </a:lnTo>
                  <a:lnTo>
                    <a:pt x="10313" y="54750"/>
                  </a:lnTo>
                  <a:lnTo>
                    <a:pt x="19125" y="54750"/>
                  </a:lnTo>
                  <a:lnTo>
                    <a:pt x="19125" y="36938"/>
                  </a:lnTo>
                  <a:lnTo>
                    <a:pt x="29438" y="0"/>
                  </a:lnTo>
                  <a:lnTo>
                    <a:pt x="20625" y="0"/>
                  </a:lnTo>
                  <a:lnTo>
                    <a:pt x="16875" y="16875"/>
                  </a:lnTo>
                  <a:lnTo>
                    <a:pt x="15563" y="23063"/>
                  </a:lnTo>
                  <a:lnTo>
                    <a:pt x="14813" y="27375"/>
                  </a:lnTo>
                  <a:lnTo>
                    <a:pt x="14625" y="27375"/>
                  </a:lnTo>
                  <a:lnTo>
                    <a:pt x="13688" y="22500"/>
                  </a:lnTo>
                  <a:lnTo>
                    <a:pt x="12563" y="16688"/>
                  </a:lnTo>
                  <a:lnTo>
                    <a:pt x="9000" y="0"/>
                  </a:lnTo>
                  <a:close/>
                </a:path>
              </a:pathLst>
            </a:custGeom>
            <a:solidFill>
              <a:srgbClr val="AEB3B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5" name="Google Shape;585;p81"/>
            <p:cNvSpPr/>
            <p:nvPr/>
          </p:nvSpPr>
          <p:spPr>
            <a:xfrm>
              <a:off x="4161550" y="2543425"/>
              <a:ext cx="609400" cy="1012525"/>
            </a:xfrm>
            <a:custGeom>
              <a:avLst/>
              <a:gdLst/>
              <a:ahLst/>
              <a:cxnLst/>
              <a:rect l="l" t="t" r="r" b="b"/>
              <a:pathLst>
                <a:path w="24376" h="40501" extrusionOk="0">
                  <a:moveTo>
                    <a:pt x="1" y="1"/>
                  </a:moveTo>
                  <a:lnTo>
                    <a:pt x="1" y="29813"/>
                  </a:lnTo>
                  <a:lnTo>
                    <a:pt x="1" y="32251"/>
                  </a:lnTo>
                  <a:lnTo>
                    <a:pt x="376" y="34501"/>
                  </a:lnTo>
                  <a:lnTo>
                    <a:pt x="938" y="36376"/>
                  </a:lnTo>
                  <a:lnTo>
                    <a:pt x="1876" y="37876"/>
                  </a:lnTo>
                  <a:lnTo>
                    <a:pt x="3001" y="39001"/>
                  </a:lnTo>
                  <a:lnTo>
                    <a:pt x="4313" y="39938"/>
                  </a:lnTo>
                  <a:lnTo>
                    <a:pt x="5813" y="40313"/>
                  </a:lnTo>
                  <a:lnTo>
                    <a:pt x="7688" y="40501"/>
                  </a:lnTo>
                  <a:lnTo>
                    <a:pt x="9001" y="40501"/>
                  </a:lnTo>
                  <a:lnTo>
                    <a:pt x="10313" y="40126"/>
                  </a:lnTo>
                  <a:lnTo>
                    <a:pt x="11626" y="39751"/>
                  </a:lnTo>
                  <a:lnTo>
                    <a:pt x="12751" y="39188"/>
                  </a:lnTo>
                  <a:lnTo>
                    <a:pt x="13688" y="38251"/>
                  </a:lnTo>
                  <a:lnTo>
                    <a:pt x="14626" y="37313"/>
                  </a:lnTo>
                  <a:lnTo>
                    <a:pt x="15563" y="36188"/>
                  </a:lnTo>
                  <a:lnTo>
                    <a:pt x="16313" y="34876"/>
                  </a:lnTo>
                  <a:lnTo>
                    <a:pt x="16501" y="34876"/>
                  </a:lnTo>
                  <a:lnTo>
                    <a:pt x="17251" y="39938"/>
                  </a:lnTo>
                  <a:lnTo>
                    <a:pt x="24376" y="39938"/>
                  </a:lnTo>
                  <a:lnTo>
                    <a:pt x="24376" y="1"/>
                  </a:lnTo>
                  <a:lnTo>
                    <a:pt x="15376" y="1"/>
                  </a:lnTo>
                  <a:lnTo>
                    <a:pt x="15376" y="31688"/>
                  </a:lnTo>
                  <a:lnTo>
                    <a:pt x="14626" y="32626"/>
                  </a:lnTo>
                  <a:lnTo>
                    <a:pt x="13688" y="33376"/>
                  </a:lnTo>
                  <a:lnTo>
                    <a:pt x="12563" y="33938"/>
                  </a:lnTo>
                  <a:lnTo>
                    <a:pt x="11438" y="34126"/>
                  </a:lnTo>
                  <a:lnTo>
                    <a:pt x="10876" y="34126"/>
                  </a:lnTo>
                  <a:lnTo>
                    <a:pt x="10313" y="33938"/>
                  </a:lnTo>
                  <a:lnTo>
                    <a:pt x="9938" y="33563"/>
                  </a:lnTo>
                  <a:lnTo>
                    <a:pt x="9563" y="33001"/>
                  </a:lnTo>
                  <a:lnTo>
                    <a:pt x="9188" y="32438"/>
                  </a:lnTo>
                  <a:lnTo>
                    <a:pt x="9001" y="31501"/>
                  </a:lnTo>
                  <a:lnTo>
                    <a:pt x="9001" y="29251"/>
                  </a:lnTo>
                  <a:lnTo>
                    <a:pt x="9001" y="1"/>
                  </a:lnTo>
                  <a:close/>
                </a:path>
              </a:pathLst>
            </a:custGeom>
            <a:solidFill>
              <a:srgbClr val="AEB3B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6" name="Google Shape;586;p81"/>
            <p:cNvSpPr/>
            <p:nvPr/>
          </p:nvSpPr>
          <p:spPr>
            <a:xfrm>
              <a:off x="5314675" y="2543425"/>
              <a:ext cx="609400" cy="1012525"/>
            </a:xfrm>
            <a:custGeom>
              <a:avLst/>
              <a:gdLst/>
              <a:ahLst/>
              <a:cxnLst/>
              <a:rect l="l" t="t" r="r" b="b"/>
              <a:pathLst>
                <a:path w="24376" h="40501" extrusionOk="0">
                  <a:moveTo>
                    <a:pt x="1" y="1"/>
                  </a:moveTo>
                  <a:lnTo>
                    <a:pt x="1" y="29813"/>
                  </a:lnTo>
                  <a:lnTo>
                    <a:pt x="1" y="32251"/>
                  </a:lnTo>
                  <a:lnTo>
                    <a:pt x="376" y="34501"/>
                  </a:lnTo>
                  <a:lnTo>
                    <a:pt x="938" y="36376"/>
                  </a:lnTo>
                  <a:lnTo>
                    <a:pt x="1876" y="37876"/>
                  </a:lnTo>
                  <a:lnTo>
                    <a:pt x="2813" y="39001"/>
                  </a:lnTo>
                  <a:lnTo>
                    <a:pt x="4313" y="39938"/>
                  </a:lnTo>
                  <a:lnTo>
                    <a:pt x="5813" y="40313"/>
                  </a:lnTo>
                  <a:lnTo>
                    <a:pt x="7688" y="40501"/>
                  </a:lnTo>
                  <a:lnTo>
                    <a:pt x="9001" y="40501"/>
                  </a:lnTo>
                  <a:lnTo>
                    <a:pt x="10313" y="40126"/>
                  </a:lnTo>
                  <a:lnTo>
                    <a:pt x="11626" y="39751"/>
                  </a:lnTo>
                  <a:lnTo>
                    <a:pt x="12751" y="39188"/>
                  </a:lnTo>
                  <a:lnTo>
                    <a:pt x="13688" y="38251"/>
                  </a:lnTo>
                  <a:lnTo>
                    <a:pt x="14626" y="37313"/>
                  </a:lnTo>
                  <a:lnTo>
                    <a:pt x="15563" y="36188"/>
                  </a:lnTo>
                  <a:lnTo>
                    <a:pt x="16313" y="34876"/>
                  </a:lnTo>
                  <a:lnTo>
                    <a:pt x="16501" y="34876"/>
                  </a:lnTo>
                  <a:lnTo>
                    <a:pt x="17251" y="39938"/>
                  </a:lnTo>
                  <a:lnTo>
                    <a:pt x="24376" y="39938"/>
                  </a:lnTo>
                  <a:lnTo>
                    <a:pt x="24376" y="1"/>
                  </a:lnTo>
                  <a:lnTo>
                    <a:pt x="15376" y="1"/>
                  </a:lnTo>
                  <a:lnTo>
                    <a:pt x="15376" y="31688"/>
                  </a:lnTo>
                  <a:lnTo>
                    <a:pt x="14626" y="32626"/>
                  </a:lnTo>
                  <a:lnTo>
                    <a:pt x="13688" y="33376"/>
                  </a:lnTo>
                  <a:lnTo>
                    <a:pt x="12563" y="33938"/>
                  </a:lnTo>
                  <a:lnTo>
                    <a:pt x="11438" y="34126"/>
                  </a:lnTo>
                  <a:lnTo>
                    <a:pt x="10876" y="34126"/>
                  </a:lnTo>
                  <a:lnTo>
                    <a:pt x="10313" y="33938"/>
                  </a:lnTo>
                  <a:lnTo>
                    <a:pt x="9938" y="33563"/>
                  </a:lnTo>
                  <a:lnTo>
                    <a:pt x="9563" y="33001"/>
                  </a:lnTo>
                  <a:lnTo>
                    <a:pt x="9188" y="32438"/>
                  </a:lnTo>
                  <a:lnTo>
                    <a:pt x="9001" y="31501"/>
                  </a:lnTo>
                  <a:lnTo>
                    <a:pt x="9001" y="29251"/>
                  </a:lnTo>
                  <a:lnTo>
                    <a:pt x="9001" y="1"/>
                  </a:lnTo>
                  <a:close/>
                </a:path>
              </a:pathLst>
            </a:custGeom>
            <a:solidFill>
              <a:srgbClr val="AEB3B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7" name="Google Shape;587;p81"/>
            <p:cNvSpPr/>
            <p:nvPr/>
          </p:nvSpPr>
          <p:spPr>
            <a:xfrm>
              <a:off x="4714675" y="2173125"/>
              <a:ext cx="665650" cy="1368750"/>
            </a:xfrm>
            <a:custGeom>
              <a:avLst/>
              <a:gdLst/>
              <a:ahLst/>
              <a:cxnLst/>
              <a:rect l="l" t="t" r="r" b="b"/>
              <a:pathLst>
                <a:path w="26626" h="54750" extrusionOk="0">
                  <a:moveTo>
                    <a:pt x="1" y="0"/>
                  </a:moveTo>
                  <a:lnTo>
                    <a:pt x="1" y="7313"/>
                  </a:lnTo>
                  <a:lnTo>
                    <a:pt x="8813" y="7313"/>
                  </a:lnTo>
                  <a:lnTo>
                    <a:pt x="8813" y="54750"/>
                  </a:lnTo>
                  <a:lnTo>
                    <a:pt x="17626" y="54750"/>
                  </a:lnTo>
                  <a:lnTo>
                    <a:pt x="17626" y="7313"/>
                  </a:lnTo>
                  <a:lnTo>
                    <a:pt x="26626" y="7313"/>
                  </a:lnTo>
                  <a:lnTo>
                    <a:pt x="26626" y="0"/>
                  </a:lnTo>
                  <a:close/>
                </a:path>
              </a:pathLst>
            </a:custGeom>
            <a:solidFill>
              <a:srgbClr val="AEB3B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8" name="Google Shape;588;p81"/>
            <p:cNvSpPr/>
            <p:nvPr/>
          </p:nvSpPr>
          <p:spPr>
            <a:xfrm>
              <a:off x="6060000" y="2121550"/>
              <a:ext cx="628125" cy="1434400"/>
            </a:xfrm>
            <a:custGeom>
              <a:avLst/>
              <a:gdLst/>
              <a:ahLst/>
              <a:cxnLst/>
              <a:rect l="l" t="t" r="r" b="b"/>
              <a:pathLst>
                <a:path w="25125" h="57376" extrusionOk="0">
                  <a:moveTo>
                    <a:pt x="12563" y="22313"/>
                  </a:moveTo>
                  <a:lnTo>
                    <a:pt x="13125" y="22501"/>
                  </a:lnTo>
                  <a:lnTo>
                    <a:pt x="13688" y="22688"/>
                  </a:lnTo>
                  <a:lnTo>
                    <a:pt x="14250" y="23063"/>
                  </a:lnTo>
                  <a:lnTo>
                    <a:pt x="14625" y="23438"/>
                  </a:lnTo>
                  <a:lnTo>
                    <a:pt x="15000" y="24188"/>
                  </a:lnTo>
                  <a:lnTo>
                    <a:pt x="15375" y="24938"/>
                  </a:lnTo>
                  <a:lnTo>
                    <a:pt x="15750" y="27001"/>
                  </a:lnTo>
                  <a:lnTo>
                    <a:pt x="15938" y="30188"/>
                  </a:lnTo>
                  <a:lnTo>
                    <a:pt x="15938" y="34313"/>
                  </a:lnTo>
                  <a:lnTo>
                    <a:pt x="15938" y="39376"/>
                  </a:lnTo>
                  <a:lnTo>
                    <a:pt x="15938" y="43313"/>
                  </a:lnTo>
                  <a:lnTo>
                    <a:pt x="15750" y="46313"/>
                  </a:lnTo>
                  <a:lnTo>
                    <a:pt x="15188" y="48376"/>
                  </a:lnTo>
                  <a:lnTo>
                    <a:pt x="14813" y="49126"/>
                  </a:lnTo>
                  <a:lnTo>
                    <a:pt x="14438" y="49876"/>
                  </a:lnTo>
                  <a:lnTo>
                    <a:pt x="14063" y="50251"/>
                  </a:lnTo>
                  <a:lnTo>
                    <a:pt x="13500" y="50626"/>
                  </a:lnTo>
                  <a:lnTo>
                    <a:pt x="12938" y="50813"/>
                  </a:lnTo>
                  <a:lnTo>
                    <a:pt x="11063" y="50813"/>
                  </a:lnTo>
                  <a:lnTo>
                    <a:pt x="10125" y="50251"/>
                  </a:lnTo>
                  <a:lnTo>
                    <a:pt x="9188" y="49688"/>
                  </a:lnTo>
                  <a:lnTo>
                    <a:pt x="8625" y="48751"/>
                  </a:lnTo>
                  <a:lnTo>
                    <a:pt x="8625" y="26063"/>
                  </a:lnTo>
                  <a:lnTo>
                    <a:pt x="9188" y="24563"/>
                  </a:lnTo>
                  <a:lnTo>
                    <a:pt x="10125" y="23438"/>
                  </a:lnTo>
                  <a:lnTo>
                    <a:pt x="10688" y="23063"/>
                  </a:lnTo>
                  <a:lnTo>
                    <a:pt x="11250" y="22688"/>
                  </a:lnTo>
                  <a:lnTo>
                    <a:pt x="12000" y="22501"/>
                  </a:lnTo>
                  <a:lnTo>
                    <a:pt x="12563" y="22313"/>
                  </a:lnTo>
                  <a:close/>
                  <a:moveTo>
                    <a:pt x="0" y="1"/>
                  </a:moveTo>
                  <a:lnTo>
                    <a:pt x="0" y="56813"/>
                  </a:lnTo>
                  <a:lnTo>
                    <a:pt x="7313" y="56813"/>
                  </a:lnTo>
                  <a:lnTo>
                    <a:pt x="8250" y="52876"/>
                  </a:lnTo>
                  <a:lnTo>
                    <a:pt x="8438" y="52876"/>
                  </a:lnTo>
                  <a:lnTo>
                    <a:pt x="9000" y="53813"/>
                  </a:lnTo>
                  <a:lnTo>
                    <a:pt x="9750" y="54751"/>
                  </a:lnTo>
                  <a:lnTo>
                    <a:pt x="10688" y="55501"/>
                  </a:lnTo>
                  <a:lnTo>
                    <a:pt x="11625" y="56063"/>
                  </a:lnTo>
                  <a:lnTo>
                    <a:pt x="12563" y="56626"/>
                  </a:lnTo>
                  <a:lnTo>
                    <a:pt x="13875" y="57001"/>
                  </a:lnTo>
                  <a:lnTo>
                    <a:pt x="15000" y="57188"/>
                  </a:lnTo>
                  <a:lnTo>
                    <a:pt x="16125" y="57376"/>
                  </a:lnTo>
                  <a:lnTo>
                    <a:pt x="17250" y="57188"/>
                  </a:lnTo>
                  <a:lnTo>
                    <a:pt x="18375" y="57001"/>
                  </a:lnTo>
                  <a:lnTo>
                    <a:pt x="19313" y="56813"/>
                  </a:lnTo>
                  <a:lnTo>
                    <a:pt x="20250" y="56251"/>
                  </a:lnTo>
                  <a:lnTo>
                    <a:pt x="21000" y="55688"/>
                  </a:lnTo>
                  <a:lnTo>
                    <a:pt x="21750" y="54938"/>
                  </a:lnTo>
                  <a:lnTo>
                    <a:pt x="22313" y="54188"/>
                  </a:lnTo>
                  <a:lnTo>
                    <a:pt x="22875" y="53063"/>
                  </a:lnTo>
                  <a:lnTo>
                    <a:pt x="23438" y="51938"/>
                  </a:lnTo>
                  <a:lnTo>
                    <a:pt x="23813" y="50626"/>
                  </a:lnTo>
                  <a:lnTo>
                    <a:pt x="24563" y="47813"/>
                  </a:lnTo>
                  <a:lnTo>
                    <a:pt x="24938" y="44063"/>
                  </a:lnTo>
                  <a:lnTo>
                    <a:pt x="25125" y="39938"/>
                  </a:lnTo>
                  <a:lnTo>
                    <a:pt x="25125" y="33751"/>
                  </a:lnTo>
                  <a:lnTo>
                    <a:pt x="24938" y="30563"/>
                  </a:lnTo>
                  <a:lnTo>
                    <a:pt x="24938" y="27751"/>
                  </a:lnTo>
                  <a:lnTo>
                    <a:pt x="24563" y="25313"/>
                  </a:lnTo>
                  <a:lnTo>
                    <a:pt x="24188" y="23251"/>
                  </a:lnTo>
                  <a:lnTo>
                    <a:pt x="23813" y="21376"/>
                  </a:lnTo>
                  <a:lnTo>
                    <a:pt x="23250" y="19876"/>
                  </a:lnTo>
                  <a:lnTo>
                    <a:pt x="22500" y="18751"/>
                  </a:lnTo>
                  <a:lnTo>
                    <a:pt x="21563" y="17626"/>
                  </a:lnTo>
                  <a:lnTo>
                    <a:pt x="20625" y="16876"/>
                  </a:lnTo>
                  <a:lnTo>
                    <a:pt x="19500" y="16501"/>
                  </a:lnTo>
                  <a:lnTo>
                    <a:pt x="18188" y="16126"/>
                  </a:lnTo>
                  <a:lnTo>
                    <a:pt x="16688" y="15938"/>
                  </a:lnTo>
                  <a:lnTo>
                    <a:pt x="15375" y="16126"/>
                  </a:lnTo>
                  <a:lnTo>
                    <a:pt x="14250" y="16313"/>
                  </a:lnTo>
                  <a:lnTo>
                    <a:pt x="13125" y="16876"/>
                  </a:lnTo>
                  <a:lnTo>
                    <a:pt x="12000" y="17438"/>
                  </a:lnTo>
                  <a:lnTo>
                    <a:pt x="10875" y="18188"/>
                  </a:lnTo>
                  <a:lnTo>
                    <a:pt x="10125" y="18938"/>
                  </a:lnTo>
                  <a:lnTo>
                    <a:pt x="9375" y="20063"/>
                  </a:lnTo>
                  <a:lnTo>
                    <a:pt x="8625" y="21001"/>
                  </a:lnTo>
                  <a:lnTo>
                    <a:pt x="8625" y="1"/>
                  </a:lnTo>
                  <a:close/>
                </a:path>
              </a:pathLst>
            </a:custGeom>
            <a:solidFill>
              <a:srgbClr val="AEB3B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589" name="Google Shape;589;p81"/>
          <p:cNvCxnSpPr/>
          <p:nvPr/>
        </p:nvCxnSpPr>
        <p:spPr>
          <a:xfrm>
            <a:off x="8239300" y="4803550"/>
            <a:ext cx="0" cy="126300"/>
          </a:xfrm>
          <a:prstGeom prst="straightConnector1">
            <a:avLst/>
          </a:prstGeom>
          <a:noFill/>
          <a:ln w="9525" cap="flat" cmpd="sng">
            <a:solidFill>
              <a:srgbClr val="D9D9D9"/>
            </a:solidFill>
            <a:prstDash val="solid"/>
            <a:round/>
            <a:headEnd type="none" w="sm" len="sm"/>
            <a:tailEnd type="none" w="sm" len="sm"/>
          </a:ln>
        </p:spPr>
      </p:cxn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Internal Slide 1">
  <p:cSld name="Blank - Title_1_1_3_1_1_1_1">
    <p:bg>
      <p:bgPr>
        <a:solidFill>
          <a:srgbClr val="FBBC04"/>
        </a:solidFill>
        <a:effectLst/>
      </p:bgPr>
    </p:bg>
    <p:spTree>
      <p:nvGrpSpPr>
        <p:cNvPr id="1" name="Shape 590"/>
        <p:cNvGrpSpPr/>
        <p:nvPr/>
      </p:nvGrpSpPr>
      <p:grpSpPr>
        <a:xfrm>
          <a:off x="0" y="0"/>
          <a:ext cx="0" cy="0"/>
          <a:chOff x="0" y="0"/>
          <a:chExt cx="0" cy="0"/>
        </a:xfrm>
      </p:grpSpPr>
      <p:sp>
        <p:nvSpPr>
          <p:cNvPr id="591" name="Google Shape;591;p82"/>
          <p:cNvSpPr/>
          <p:nvPr/>
        </p:nvSpPr>
        <p:spPr>
          <a:xfrm>
            <a:off x="0" y="0"/>
            <a:ext cx="9144000" cy="522600"/>
          </a:xfrm>
          <a:prstGeom prst="rect">
            <a:avLst/>
          </a:prstGeom>
          <a:solidFill>
            <a:srgbClr val="B3141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Google Sans Medium"/>
                <a:ea typeface="Google Sans Medium"/>
                <a:cs typeface="Google Sans Medium"/>
                <a:sym typeface="Google Sans Medium"/>
              </a:rPr>
              <a:t>Internal Only</a:t>
            </a:r>
            <a:endParaRPr>
              <a:solidFill>
                <a:srgbClr val="FFFFFF"/>
              </a:solidFill>
              <a:latin typeface="Google Sans Medium"/>
              <a:ea typeface="Google Sans Medium"/>
              <a:cs typeface="Google Sans Medium"/>
              <a:sym typeface="Google Sans Medium"/>
            </a:endParaRPr>
          </a:p>
        </p:txBody>
      </p:sp>
      <p:sp>
        <p:nvSpPr>
          <p:cNvPr id="592" name="Google Shape;592;p82"/>
          <p:cNvSpPr txBox="1"/>
          <p:nvPr/>
        </p:nvSpPr>
        <p:spPr>
          <a:xfrm>
            <a:off x="7934700" y="218775"/>
            <a:ext cx="1209300" cy="30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
                <a:solidFill>
                  <a:schemeClr val="lt1"/>
                </a:solidFill>
                <a:latin typeface="Roboto"/>
                <a:ea typeface="Roboto"/>
                <a:cs typeface="Roboto"/>
                <a:sym typeface="Roboto"/>
              </a:rPr>
              <a:t>Proprietary + Confidential</a:t>
            </a:r>
            <a:endParaRPr sz="600">
              <a:solidFill>
                <a:schemeClr val="lt1"/>
              </a:solidFill>
              <a:latin typeface="Roboto"/>
              <a:ea typeface="Roboto"/>
              <a:cs typeface="Roboto"/>
              <a:sym typeface="Roboto"/>
            </a:endParaRPr>
          </a:p>
        </p:txBody>
      </p:sp>
      <p:sp>
        <p:nvSpPr>
          <p:cNvPr id="593" name="Google Shape;593;p82"/>
          <p:cNvSpPr/>
          <p:nvPr/>
        </p:nvSpPr>
        <p:spPr>
          <a:xfrm>
            <a:off x="3556300" y="149286"/>
            <a:ext cx="236400" cy="207300"/>
          </a:xfrm>
          <a:custGeom>
            <a:avLst/>
            <a:gdLst/>
            <a:ahLst/>
            <a:cxnLst/>
            <a:rect l="l" t="t" r="r" b="b"/>
            <a:pathLst>
              <a:path w="120000" h="120000" extrusionOk="0">
                <a:moveTo>
                  <a:pt x="0" y="119999"/>
                </a:moveTo>
                <a:lnTo>
                  <a:pt x="120000" y="119999"/>
                </a:lnTo>
                <a:lnTo>
                  <a:pt x="60000" y="0"/>
                </a:lnTo>
                <a:lnTo>
                  <a:pt x="0" y="119999"/>
                </a:lnTo>
                <a:close/>
                <a:moveTo>
                  <a:pt x="65480" y="100931"/>
                </a:moveTo>
                <a:lnTo>
                  <a:pt x="54519" y="100931"/>
                </a:lnTo>
                <a:lnTo>
                  <a:pt x="54519" y="88438"/>
                </a:lnTo>
                <a:lnTo>
                  <a:pt x="65480" y="88438"/>
                </a:lnTo>
                <a:lnTo>
                  <a:pt x="65480" y="100931"/>
                </a:lnTo>
                <a:close/>
                <a:moveTo>
                  <a:pt x="65480" y="75616"/>
                </a:moveTo>
                <a:lnTo>
                  <a:pt x="54519" y="75616"/>
                </a:lnTo>
                <a:lnTo>
                  <a:pt x="54519" y="50630"/>
                </a:lnTo>
                <a:lnTo>
                  <a:pt x="65480" y="50630"/>
                </a:lnTo>
                <a:lnTo>
                  <a:pt x="65480" y="7561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666666"/>
              </a:solidFill>
              <a:latin typeface="Arial"/>
              <a:ea typeface="Arial"/>
              <a:cs typeface="Arial"/>
              <a:sym typeface="Arial"/>
            </a:endParaRPr>
          </a:p>
        </p:txBody>
      </p:sp>
      <p:sp>
        <p:nvSpPr>
          <p:cNvPr id="594" name="Google Shape;594;p82"/>
          <p:cNvSpPr txBox="1">
            <a:spLocks noGrp="1"/>
          </p:cNvSpPr>
          <p:nvPr>
            <p:ph type="body" idx="1"/>
          </p:nvPr>
        </p:nvSpPr>
        <p:spPr>
          <a:xfrm>
            <a:off x="340663" y="1128663"/>
            <a:ext cx="7877100" cy="3452700"/>
          </a:xfrm>
          <a:prstGeom prst="rect">
            <a:avLst/>
          </a:prstGeom>
          <a:noFill/>
          <a:ln>
            <a:noFill/>
          </a:ln>
        </p:spPr>
        <p:txBody>
          <a:bodyPr spcFirstLastPara="1" wrap="square" lIns="34275" tIns="34275" rIns="34275" bIns="34275" anchor="t" anchorCtr="0">
            <a:noAutofit/>
          </a:bodyPr>
          <a:lstStyle>
            <a:lvl1pPr marL="457200" marR="0" lvl="0" indent="-285750" algn="l" rtl="0">
              <a:lnSpc>
                <a:spcPct val="100000"/>
              </a:lnSpc>
              <a:spcBef>
                <a:spcPts val="2200"/>
              </a:spcBef>
              <a:spcAft>
                <a:spcPts val="0"/>
              </a:spcAft>
              <a:buClr>
                <a:srgbClr val="3C4043"/>
              </a:buClr>
              <a:buSzPts val="900"/>
              <a:buFont typeface="Roboto"/>
              <a:buChar char="•"/>
              <a:defRPr sz="900" i="0" u="none" strike="noStrike" cap="none">
                <a:solidFill>
                  <a:srgbClr val="3C4043"/>
                </a:solidFill>
                <a:latin typeface="Roboto"/>
                <a:ea typeface="Roboto"/>
                <a:cs typeface="Roboto"/>
                <a:sym typeface="Roboto"/>
              </a:defRPr>
            </a:lvl1pPr>
            <a:lvl2pPr marL="914400" marR="0" lvl="1" indent="-285750" algn="l" rtl="0">
              <a:lnSpc>
                <a:spcPct val="100000"/>
              </a:lnSpc>
              <a:spcBef>
                <a:spcPts val="2200"/>
              </a:spcBef>
              <a:spcAft>
                <a:spcPts val="0"/>
              </a:spcAft>
              <a:buClr>
                <a:srgbClr val="3C4043"/>
              </a:buClr>
              <a:buSzPts val="900"/>
              <a:buFont typeface="Roboto"/>
              <a:buChar char="•"/>
              <a:defRPr sz="900" i="0" u="none" strike="noStrike" cap="none">
                <a:solidFill>
                  <a:srgbClr val="3C4043"/>
                </a:solidFill>
                <a:latin typeface="Roboto"/>
                <a:ea typeface="Roboto"/>
                <a:cs typeface="Roboto"/>
                <a:sym typeface="Roboto"/>
              </a:defRPr>
            </a:lvl2pPr>
            <a:lvl3pPr marL="1371600" marR="0" lvl="2" indent="-285750" algn="l" rtl="0">
              <a:lnSpc>
                <a:spcPct val="100000"/>
              </a:lnSpc>
              <a:spcBef>
                <a:spcPts val="2200"/>
              </a:spcBef>
              <a:spcAft>
                <a:spcPts val="0"/>
              </a:spcAft>
              <a:buClr>
                <a:srgbClr val="3C4043"/>
              </a:buClr>
              <a:buSzPts val="900"/>
              <a:buFont typeface="Roboto"/>
              <a:buChar char="•"/>
              <a:defRPr sz="900" i="0" u="none" strike="noStrike" cap="none">
                <a:solidFill>
                  <a:srgbClr val="3C4043"/>
                </a:solidFill>
                <a:latin typeface="Roboto"/>
                <a:ea typeface="Roboto"/>
                <a:cs typeface="Roboto"/>
                <a:sym typeface="Roboto"/>
              </a:defRPr>
            </a:lvl3pPr>
            <a:lvl4pPr marL="1828800" marR="0" lvl="3" indent="-285750" algn="l" rtl="0">
              <a:lnSpc>
                <a:spcPct val="100000"/>
              </a:lnSpc>
              <a:spcBef>
                <a:spcPts val="2200"/>
              </a:spcBef>
              <a:spcAft>
                <a:spcPts val="0"/>
              </a:spcAft>
              <a:buClr>
                <a:srgbClr val="3C4043"/>
              </a:buClr>
              <a:buSzPts val="900"/>
              <a:buFont typeface="Roboto"/>
              <a:buChar char="•"/>
              <a:defRPr sz="900" i="0" u="none" strike="noStrike" cap="none">
                <a:solidFill>
                  <a:srgbClr val="3C4043"/>
                </a:solidFill>
                <a:latin typeface="Roboto"/>
                <a:ea typeface="Roboto"/>
                <a:cs typeface="Roboto"/>
                <a:sym typeface="Roboto"/>
              </a:defRPr>
            </a:lvl4pPr>
            <a:lvl5pPr marL="2286000" marR="0" lvl="4" indent="-285750" algn="l" rtl="0">
              <a:lnSpc>
                <a:spcPct val="100000"/>
              </a:lnSpc>
              <a:spcBef>
                <a:spcPts val="2200"/>
              </a:spcBef>
              <a:spcAft>
                <a:spcPts val="0"/>
              </a:spcAft>
              <a:buClr>
                <a:srgbClr val="3C4043"/>
              </a:buClr>
              <a:buSzPts val="900"/>
              <a:buFont typeface="Roboto"/>
              <a:buChar char="•"/>
              <a:defRPr sz="900" i="0" u="none" strike="noStrike" cap="none">
                <a:solidFill>
                  <a:srgbClr val="3C4043"/>
                </a:solidFill>
                <a:latin typeface="Roboto"/>
                <a:ea typeface="Roboto"/>
                <a:cs typeface="Roboto"/>
                <a:sym typeface="Roboto"/>
              </a:defRPr>
            </a:lvl5pPr>
            <a:lvl6pPr marL="2743200" marR="0" lvl="5" indent="-285750" algn="l" rtl="0">
              <a:lnSpc>
                <a:spcPct val="100000"/>
              </a:lnSpc>
              <a:spcBef>
                <a:spcPts val="2200"/>
              </a:spcBef>
              <a:spcAft>
                <a:spcPts val="0"/>
              </a:spcAft>
              <a:buClr>
                <a:srgbClr val="3C4043"/>
              </a:buClr>
              <a:buSzPts val="900"/>
              <a:buFont typeface="Roboto"/>
              <a:buChar char="•"/>
              <a:defRPr sz="900" i="0" u="none" strike="noStrike" cap="none">
                <a:solidFill>
                  <a:srgbClr val="3C4043"/>
                </a:solidFill>
                <a:latin typeface="Roboto"/>
                <a:ea typeface="Roboto"/>
                <a:cs typeface="Roboto"/>
                <a:sym typeface="Roboto"/>
              </a:defRPr>
            </a:lvl6pPr>
            <a:lvl7pPr marL="3200400" marR="0" lvl="6" indent="-285750" algn="l" rtl="0">
              <a:lnSpc>
                <a:spcPct val="100000"/>
              </a:lnSpc>
              <a:spcBef>
                <a:spcPts val="2200"/>
              </a:spcBef>
              <a:spcAft>
                <a:spcPts val="0"/>
              </a:spcAft>
              <a:buClr>
                <a:srgbClr val="3C4043"/>
              </a:buClr>
              <a:buSzPts val="900"/>
              <a:buFont typeface="Roboto"/>
              <a:buChar char="•"/>
              <a:defRPr sz="900" i="0" u="none" strike="noStrike" cap="none">
                <a:solidFill>
                  <a:srgbClr val="3C4043"/>
                </a:solidFill>
                <a:latin typeface="Roboto"/>
                <a:ea typeface="Roboto"/>
                <a:cs typeface="Roboto"/>
                <a:sym typeface="Roboto"/>
              </a:defRPr>
            </a:lvl7pPr>
            <a:lvl8pPr marL="3657600" marR="0" lvl="7" indent="-285750" algn="l" rtl="0">
              <a:lnSpc>
                <a:spcPct val="100000"/>
              </a:lnSpc>
              <a:spcBef>
                <a:spcPts val="2200"/>
              </a:spcBef>
              <a:spcAft>
                <a:spcPts val="0"/>
              </a:spcAft>
              <a:buClr>
                <a:srgbClr val="3C4043"/>
              </a:buClr>
              <a:buSzPts val="900"/>
              <a:buFont typeface="Roboto"/>
              <a:buChar char="•"/>
              <a:defRPr sz="900" i="0" u="none" strike="noStrike" cap="none">
                <a:solidFill>
                  <a:srgbClr val="3C4043"/>
                </a:solidFill>
                <a:latin typeface="Roboto"/>
                <a:ea typeface="Roboto"/>
                <a:cs typeface="Roboto"/>
                <a:sym typeface="Roboto"/>
              </a:defRPr>
            </a:lvl8pPr>
            <a:lvl9pPr marL="4114800" marR="0" lvl="8" indent="-285750" algn="l" rtl="0">
              <a:lnSpc>
                <a:spcPct val="100000"/>
              </a:lnSpc>
              <a:spcBef>
                <a:spcPts val="2200"/>
              </a:spcBef>
              <a:spcAft>
                <a:spcPts val="0"/>
              </a:spcAft>
              <a:buClr>
                <a:srgbClr val="3C4043"/>
              </a:buClr>
              <a:buSzPts val="900"/>
              <a:buFont typeface="Roboto"/>
              <a:buChar char="•"/>
              <a:defRPr sz="900" i="0" u="none" strike="noStrike" cap="none">
                <a:solidFill>
                  <a:srgbClr val="3C4043"/>
                </a:solidFill>
                <a:latin typeface="Roboto"/>
                <a:ea typeface="Roboto"/>
                <a:cs typeface="Roboto"/>
                <a:sym typeface="Roboto"/>
              </a:defRPr>
            </a:lvl9pPr>
          </a:lstStyle>
          <a:p>
            <a:endParaRPr/>
          </a:p>
        </p:txBody>
      </p:sp>
      <p:sp>
        <p:nvSpPr>
          <p:cNvPr id="595" name="Google Shape;595;p82"/>
          <p:cNvSpPr txBox="1">
            <a:spLocks noGrp="1"/>
          </p:cNvSpPr>
          <p:nvPr>
            <p:ph type="title"/>
          </p:nvPr>
        </p:nvSpPr>
        <p:spPr>
          <a:xfrm>
            <a:off x="395700" y="640549"/>
            <a:ext cx="7877100" cy="456300"/>
          </a:xfrm>
          <a:prstGeom prst="rect">
            <a:avLst/>
          </a:prstGeom>
          <a:noFill/>
          <a:ln>
            <a:noFill/>
          </a:ln>
        </p:spPr>
        <p:txBody>
          <a:bodyPr spcFirstLastPara="1" wrap="square" lIns="34275" tIns="34275" rIns="34275" bIns="34275" anchor="t" anchorCtr="0">
            <a:noAutofit/>
          </a:bodyPr>
          <a:lstStyle>
            <a:lvl1pPr marL="0" marR="0" lvl="0" indent="0" rtl="0">
              <a:lnSpc>
                <a:spcPct val="100000"/>
              </a:lnSpc>
              <a:spcBef>
                <a:spcPts val="0"/>
              </a:spcBef>
              <a:spcAft>
                <a:spcPts val="0"/>
              </a:spcAft>
              <a:buClr>
                <a:srgbClr val="3C4043"/>
              </a:buClr>
              <a:buSzPts val="2400"/>
              <a:buFont typeface="Google Sans"/>
              <a:buNone/>
              <a:defRPr sz="2400" i="0" u="none" strike="noStrike" cap="none">
                <a:solidFill>
                  <a:srgbClr val="3C4043"/>
                </a:solidFill>
                <a:latin typeface="Google Sans"/>
                <a:ea typeface="Google Sans"/>
                <a:cs typeface="Google Sans"/>
                <a:sym typeface="Google Sans"/>
              </a:defRPr>
            </a:lvl1pPr>
            <a:lvl2pPr marL="0" marR="0" lvl="1" indent="88900"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2pPr>
            <a:lvl3pPr marL="0" marR="0" lvl="2" indent="177800"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3pPr>
            <a:lvl4pPr marL="0" marR="0" lvl="3" indent="254000"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4pPr>
            <a:lvl5pPr marL="0" marR="0" lvl="4" indent="342900"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5pPr>
            <a:lvl6pPr marL="0" marR="0" lvl="5" indent="431800"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6pPr>
            <a:lvl7pPr marL="0" marR="0" lvl="6" indent="520700"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7pPr>
            <a:lvl8pPr marL="0" marR="0" lvl="7" indent="596900"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8pPr>
            <a:lvl9pPr marL="0" marR="0" lvl="8" indent="685800"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9pPr>
          </a:lstStyle>
          <a:p>
            <a:endParaRPr/>
          </a:p>
        </p:txBody>
      </p:sp>
      <p:grpSp>
        <p:nvGrpSpPr>
          <p:cNvPr id="596" name="Google Shape;596;p82"/>
          <p:cNvGrpSpPr/>
          <p:nvPr/>
        </p:nvGrpSpPr>
        <p:grpSpPr>
          <a:xfrm>
            <a:off x="8469122" y="4803781"/>
            <a:ext cx="420491" cy="137010"/>
            <a:chOff x="0" y="0"/>
            <a:chExt cx="2077525" cy="676925"/>
          </a:xfrm>
        </p:grpSpPr>
        <p:sp>
          <p:nvSpPr>
            <p:cNvPr id="597" name="Google Shape;597;p82"/>
            <p:cNvSpPr/>
            <p:nvPr/>
          </p:nvSpPr>
          <p:spPr>
            <a:xfrm>
              <a:off x="0" y="0"/>
              <a:ext cx="511375" cy="524800"/>
            </a:xfrm>
            <a:custGeom>
              <a:avLst/>
              <a:gdLst/>
              <a:ahLst/>
              <a:cxnLst/>
              <a:rect l="l" t="t" r="r" b="b"/>
              <a:pathLst>
                <a:path w="20455" h="20992" extrusionOk="0">
                  <a:moveTo>
                    <a:pt x="10700" y="12450"/>
                  </a:moveTo>
                  <a:lnTo>
                    <a:pt x="10700" y="9583"/>
                  </a:lnTo>
                  <a:lnTo>
                    <a:pt x="20300" y="9583"/>
                  </a:lnTo>
                  <a:cubicBezTo>
                    <a:pt x="20398" y="10088"/>
                    <a:pt x="20455" y="10690"/>
                    <a:pt x="20455" y="11341"/>
                  </a:cubicBezTo>
                  <a:cubicBezTo>
                    <a:pt x="20455" y="13491"/>
                    <a:pt x="19866" y="16154"/>
                    <a:pt x="17972" y="18048"/>
                  </a:cubicBezTo>
                  <a:cubicBezTo>
                    <a:pt x="16129" y="19968"/>
                    <a:pt x="13773" y="20992"/>
                    <a:pt x="10650" y="20992"/>
                  </a:cubicBezTo>
                  <a:cubicBezTo>
                    <a:pt x="4864" y="20993"/>
                    <a:pt x="0" y="16282"/>
                    <a:pt x="0" y="10496"/>
                  </a:cubicBezTo>
                  <a:cubicBezTo>
                    <a:pt x="0" y="4710"/>
                    <a:pt x="4864" y="0"/>
                    <a:pt x="10650" y="0"/>
                  </a:cubicBezTo>
                  <a:cubicBezTo>
                    <a:pt x="13850" y="0"/>
                    <a:pt x="16129" y="1254"/>
                    <a:pt x="17844" y="2893"/>
                  </a:cubicBezTo>
                  <a:lnTo>
                    <a:pt x="15822" y="4915"/>
                  </a:lnTo>
                  <a:cubicBezTo>
                    <a:pt x="14593" y="3763"/>
                    <a:pt x="12929" y="2867"/>
                    <a:pt x="10651" y="2867"/>
                  </a:cubicBezTo>
                  <a:cubicBezTo>
                    <a:pt x="6427" y="2867"/>
                    <a:pt x="3124" y="6272"/>
                    <a:pt x="3124" y="10496"/>
                  </a:cubicBezTo>
                  <a:cubicBezTo>
                    <a:pt x="3124" y="14720"/>
                    <a:pt x="6427" y="18125"/>
                    <a:pt x="10651" y="18125"/>
                  </a:cubicBezTo>
                  <a:cubicBezTo>
                    <a:pt x="13390" y="18125"/>
                    <a:pt x="14952" y="17024"/>
                    <a:pt x="15950" y="16026"/>
                  </a:cubicBezTo>
                  <a:cubicBezTo>
                    <a:pt x="16764" y="15213"/>
                    <a:pt x="17299" y="14046"/>
                    <a:pt x="17507" y="12450"/>
                  </a:cubicBezTo>
                  <a:lnTo>
                    <a:pt x="10700" y="12450"/>
                  </a:lnTo>
                  <a:close/>
                </a:path>
              </a:pathLst>
            </a:cu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595959"/>
                </a:solidFill>
              </a:endParaRPr>
            </a:p>
          </p:txBody>
        </p:sp>
        <p:sp>
          <p:nvSpPr>
            <p:cNvPr id="598" name="Google Shape;598;p82"/>
            <p:cNvSpPr/>
            <p:nvPr/>
          </p:nvSpPr>
          <p:spPr>
            <a:xfrm>
              <a:off x="540400" y="187300"/>
              <a:ext cx="339200" cy="337950"/>
            </a:xfrm>
            <a:custGeom>
              <a:avLst/>
              <a:gdLst/>
              <a:ahLst/>
              <a:cxnLst/>
              <a:rect l="l" t="t" r="r" b="b"/>
              <a:pathLst>
                <a:path w="13568" h="13518" extrusionOk="0">
                  <a:moveTo>
                    <a:pt x="13568" y="6759"/>
                  </a:moveTo>
                  <a:cubicBezTo>
                    <a:pt x="13568" y="10650"/>
                    <a:pt x="10522" y="13518"/>
                    <a:pt x="6784" y="13518"/>
                  </a:cubicBezTo>
                  <a:cubicBezTo>
                    <a:pt x="3046" y="13518"/>
                    <a:pt x="0" y="10651"/>
                    <a:pt x="0" y="6759"/>
                  </a:cubicBezTo>
                  <a:cubicBezTo>
                    <a:pt x="0" y="2842"/>
                    <a:pt x="3046" y="0"/>
                    <a:pt x="6784" y="0"/>
                  </a:cubicBezTo>
                  <a:cubicBezTo>
                    <a:pt x="10522" y="0"/>
                    <a:pt x="13568" y="2842"/>
                    <a:pt x="13568" y="6759"/>
                  </a:cubicBezTo>
                  <a:close/>
                  <a:moveTo>
                    <a:pt x="10599" y="6759"/>
                  </a:moveTo>
                  <a:cubicBezTo>
                    <a:pt x="10599" y="4327"/>
                    <a:pt x="8833" y="2663"/>
                    <a:pt x="6785" y="2663"/>
                  </a:cubicBezTo>
                  <a:cubicBezTo>
                    <a:pt x="4737" y="2663"/>
                    <a:pt x="2970" y="4327"/>
                    <a:pt x="2970" y="6759"/>
                  </a:cubicBezTo>
                  <a:cubicBezTo>
                    <a:pt x="2970" y="9165"/>
                    <a:pt x="4736" y="10855"/>
                    <a:pt x="6785" y="10855"/>
                  </a:cubicBezTo>
                  <a:cubicBezTo>
                    <a:pt x="8832" y="10855"/>
                    <a:pt x="10599" y="9165"/>
                    <a:pt x="10599" y="6759"/>
                  </a:cubicBezTo>
                  <a:close/>
                </a:path>
              </a:pathLst>
            </a:cu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595959"/>
                </a:solidFill>
              </a:endParaRPr>
            </a:p>
          </p:txBody>
        </p:sp>
        <p:sp>
          <p:nvSpPr>
            <p:cNvPr id="599" name="Google Shape;599;p82"/>
            <p:cNvSpPr/>
            <p:nvPr/>
          </p:nvSpPr>
          <p:spPr>
            <a:xfrm>
              <a:off x="910400" y="187300"/>
              <a:ext cx="339200" cy="337950"/>
            </a:xfrm>
            <a:custGeom>
              <a:avLst/>
              <a:gdLst/>
              <a:ahLst/>
              <a:cxnLst/>
              <a:rect l="l" t="t" r="r" b="b"/>
              <a:pathLst>
                <a:path w="13568" h="13518" extrusionOk="0">
                  <a:moveTo>
                    <a:pt x="13568" y="6759"/>
                  </a:moveTo>
                  <a:cubicBezTo>
                    <a:pt x="13568" y="10650"/>
                    <a:pt x="10522" y="13518"/>
                    <a:pt x="6784" y="13518"/>
                  </a:cubicBezTo>
                  <a:cubicBezTo>
                    <a:pt x="3046" y="13518"/>
                    <a:pt x="0" y="10651"/>
                    <a:pt x="0" y="6759"/>
                  </a:cubicBezTo>
                  <a:cubicBezTo>
                    <a:pt x="0" y="2842"/>
                    <a:pt x="3046" y="0"/>
                    <a:pt x="6784" y="0"/>
                  </a:cubicBezTo>
                  <a:cubicBezTo>
                    <a:pt x="10522" y="0"/>
                    <a:pt x="13568" y="2842"/>
                    <a:pt x="13568" y="6759"/>
                  </a:cubicBezTo>
                  <a:close/>
                  <a:moveTo>
                    <a:pt x="10599" y="6759"/>
                  </a:moveTo>
                  <a:cubicBezTo>
                    <a:pt x="10599" y="4327"/>
                    <a:pt x="8833" y="2663"/>
                    <a:pt x="6785" y="2663"/>
                  </a:cubicBezTo>
                  <a:cubicBezTo>
                    <a:pt x="4737" y="2663"/>
                    <a:pt x="2970" y="4327"/>
                    <a:pt x="2970" y="6759"/>
                  </a:cubicBezTo>
                  <a:cubicBezTo>
                    <a:pt x="2970" y="9165"/>
                    <a:pt x="4736" y="10855"/>
                    <a:pt x="6785" y="10855"/>
                  </a:cubicBezTo>
                  <a:cubicBezTo>
                    <a:pt x="8832" y="10855"/>
                    <a:pt x="10599" y="9165"/>
                    <a:pt x="10599" y="6759"/>
                  </a:cubicBezTo>
                  <a:close/>
                </a:path>
              </a:pathLst>
            </a:cu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595959"/>
                </a:solidFill>
              </a:endParaRPr>
            </a:p>
          </p:txBody>
        </p:sp>
        <p:sp>
          <p:nvSpPr>
            <p:cNvPr id="600" name="Google Shape;600;p82"/>
            <p:cNvSpPr/>
            <p:nvPr/>
          </p:nvSpPr>
          <p:spPr>
            <a:xfrm>
              <a:off x="1280400" y="187325"/>
              <a:ext cx="323850" cy="489600"/>
            </a:xfrm>
            <a:custGeom>
              <a:avLst/>
              <a:gdLst/>
              <a:ahLst/>
              <a:cxnLst/>
              <a:rect l="l" t="t" r="r" b="b"/>
              <a:pathLst>
                <a:path w="12954" h="19584" extrusionOk="0">
                  <a:moveTo>
                    <a:pt x="12954" y="409"/>
                  </a:moveTo>
                  <a:lnTo>
                    <a:pt x="12954" y="12544"/>
                  </a:lnTo>
                  <a:cubicBezTo>
                    <a:pt x="12954" y="17536"/>
                    <a:pt x="10010" y="19584"/>
                    <a:pt x="6528" y="19584"/>
                  </a:cubicBezTo>
                  <a:cubicBezTo>
                    <a:pt x="3251" y="19584"/>
                    <a:pt x="1280" y="17382"/>
                    <a:pt x="537" y="15590"/>
                  </a:cubicBezTo>
                  <a:lnTo>
                    <a:pt x="3123" y="14515"/>
                  </a:lnTo>
                  <a:cubicBezTo>
                    <a:pt x="3584" y="15616"/>
                    <a:pt x="4710" y="16922"/>
                    <a:pt x="6528" y="16922"/>
                  </a:cubicBezTo>
                  <a:cubicBezTo>
                    <a:pt x="8755" y="16922"/>
                    <a:pt x="10138" y="15539"/>
                    <a:pt x="10138" y="12954"/>
                  </a:cubicBezTo>
                  <a:lnTo>
                    <a:pt x="10138" y="11981"/>
                  </a:lnTo>
                  <a:lnTo>
                    <a:pt x="10036" y="11981"/>
                  </a:lnTo>
                  <a:cubicBezTo>
                    <a:pt x="9370" y="12800"/>
                    <a:pt x="8090" y="13517"/>
                    <a:pt x="6477" y="13517"/>
                  </a:cubicBezTo>
                  <a:cubicBezTo>
                    <a:pt x="3098" y="13517"/>
                    <a:pt x="0" y="10573"/>
                    <a:pt x="0" y="6784"/>
                  </a:cubicBezTo>
                  <a:cubicBezTo>
                    <a:pt x="0" y="2969"/>
                    <a:pt x="3098" y="0"/>
                    <a:pt x="6477" y="0"/>
                  </a:cubicBezTo>
                  <a:cubicBezTo>
                    <a:pt x="8090" y="0"/>
                    <a:pt x="9370" y="717"/>
                    <a:pt x="10036" y="1511"/>
                  </a:cubicBezTo>
                  <a:lnTo>
                    <a:pt x="10138" y="1511"/>
                  </a:lnTo>
                  <a:lnTo>
                    <a:pt x="10138" y="409"/>
                  </a:lnTo>
                  <a:lnTo>
                    <a:pt x="12954" y="409"/>
                  </a:lnTo>
                  <a:close/>
                  <a:moveTo>
                    <a:pt x="10343" y="6784"/>
                  </a:moveTo>
                  <a:cubicBezTo>
                    <a:pt x="10343" y="4403"/>
                    <a:pt x="8756" y="2662"/>
                    <a:pt x="6733" y="2662"/>
                  </a:cubicBezTo>
                  <a:cubicBezTo>
                    <a:pt x="4685" y="2662"/>
                    <a:pt x="2970" y="4403"/>
                    <a:pt x="2970" y="6784"/>
                  </a:cubicBezTo>
                  <a:cubicBezTo>
                    <a:pt x="2970" y="9139"/>
                    <a:pt x="4685" y="10855"/>
                    <a:pt x="6733" y="10855"/>
                  </a:cubicBezTo>
                  <a:cubicBezTo>
                    <a:pt x="8755" y="10854"/>
                    <a:pt x="10343" y="9139"/>
                    <a:pt x="10343" y="6784"/>
                  </a:cubicBezTo>
                  <a:close/>
                </a:path>
              </a:pathLst>
            </a:cu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595959"/>
                </a:solidFill>
              </a:endParaRPr>
            </a:p>
          </p:txBody>
        </p:sp>
        <p:sp>
          <p:nvSpPr>
            <p:cNvPr id="601" name="Google Shape;601;p82"/>
            <p:cNvSpPr/>
            <p:nvPr/>
          </p:nvSpPr>
          <p:spPr>
            <a:xfrm>
              <a:off x="1655750" y="20000"/>
              <a:ext cx="74250" cy="495000"/>
            </a:xfrm>
            <a:custGeom>
              <a:avLst/>
              <a:gdLst/>
              <a:ahLst/>
              <a:cxnLst/>
              <a:rect l="l" t="t" r="r" b="b"/>
              <a:pathLst>
                <a:path w="2970" h="19800" extrusionOk="0">
                  <a:moveTo>
                    <a:pt x="2970" y="0"/>
                  </a:moveTo>
                  <a:lnTo>
                    <a:pt x="2970" y="19800"/>
                  </a:lnTo>
                  <a:lnTo>
                    <a:pt x="0" y="19800"/>
                  </a:lnTo>
                  <a:lnTo>
                    <a:pt x="0" y="0"/>
                  </a:lnTo>
                  <a:lnTo>
                    <a:pt x="2970" y="0"/>
                  </a:lnTo>
                  <a:close/>
                </a:path>
              </a:pathLst>
            </a:cu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595959"/>
                </a:solidFill>
              </a:endParaRPr>
            </a:p>
          </p:txBody>
        </p:sp>
        <p:sp>
          <p:nvSpPr>
            <p:cNvPr id="602" name="Google Shape;602;p82"/>
            <p:cNvSpPr/>
            <p:nvPr/>
          </p:nvSpPr>
          <p:spPr>
            <a:xfrm>
              <a:off x="1765825" y="187275"/>
              <a:ext cx="311700" cy="337950"/>
            </a:xfrm>
            <a:custGeom>
              <a:avLst/>
              <a:gdLst/>
              <a:ahLst/>
              <a:cxnLst/>
              <a:rect l="l" t="t" r="r" b="b"/>
              <a:pathLst>
                <a:path w="12468" h="13518" extrusionOk="0">
                  <a:moveTo>
                    <a:pt x="10035" y="8987"/>
                  </a:moveTo>
                  <a:lnTo>
                    <a:pt x="12339" y="10523"/>
                  </a:lnTo>
                  <a:cubicBezTo>
                    <a:pt x="11596" y="11624"/>
                    <a:pt x="9804" y="13518"/>
                    <a:pt x="6707" y="13518"/>
                  </a:cubicBezTo>
                  <a:cubicBezTo>
                    <a:pt x="2867" y="13518"/>
                    <a:pt x="0" y="10548"/>
                    <a:pt x="0" y="6759"/>
                  </a:cubicBezTo>
                  <a:cubicBezTo>
                    <a:pt x="0" y="2739"/>
                    <a:pt x="2893" y="0"/>
                    <a:pt x="6375" y="0"/>
                  </a:cubicBezTo>
                  <a:cubicBezTo>
                    <a:pt x="9882" y="0"/>
                    <a:pt x="11598" y="2791"/>
                    <a:pt x="12161" y="4301"/>
                  </a:cubicBezTo>
                  <a:lnTo>
                    <a:pt x="12468" y="5069"/>
                  </a:lnTo>
                  <a:lnTo>
                    <a:pt x="3431" y="8807"/>
                  </a:lnTo>
                  <a:cubicBezTo>
                    <a:pt x="4122" y="10164"/>
                    <a:pt x="5198" y="10855"/>
                    <a:pt x="6708" y="10855"/>
                  </a:cubicBezTo>
                  <a:cubicBezTo>
                    <a:pt x="8217" y="10856"/>
                    <a:pt x="9267" y="10114"/>
                    <a:pt x="10035" y="8987"/>
                  </a:cubicBezTo>
                  <a:close/>
                  <a:moveTo>
                    <a:pt x="2943" y="6555"/>
                  </a:moveTo>
                  <a:lnTo>
                    <a:pt x="8985" y="4046"/>
                  </a:lnTo>
                  <a:cubicBezTo>
                    <a:pt x="8652" y="3201"/>
                    <a:pt x="7654" y="2612"/>
                    <a:pt x="6476" y="2612"/>
                  </a:cubicBezTo>
                  <a:cubicBezTo>
                    <a:pt x="4966" y="2613"/>
                    <a:pt x="2867" y="3944"/>
                    <a:pt x="2943" y="6555"/>
                  </a:cubicBezTo>
                  <a:close/>
                </a:path>
              </a:pathLst>
            </a:cu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595959"/>
                </a:solidFill>
              </a:endParaRPr>
            </a:p>
          </p:txBody>
        </p:sp>
      </p:gr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Google Cover Slide 1">
  <p:cSld name="CUSTOM_2_1_1">
    <p:bg>
      <p:bgPr>
        <a:solidFill>
          <a:srgbClr val="FFFFFF"/>
        </a:solidFill>
        <a:effectLst/>
      </p:bgPr>
    </p:bg>
    <p:spTree>
      <p:nvGrpSpPr>
        <p:cNvPr id="1" name="Shape 603"/>
        <p:cNvGrpSpPr/>
        <p:nvPr/>
      </p:nvGrpSpPr>
      <p:grpSpPr>
        <a:xfrm>
          <a:off x="0" y="0"/>
          <a:ext cx="0" cy="0"/>
          <a:chOff x="0" y="0"/>
          <a:chExt cx="0" cy="0"/>
        </a:xfrm>
      </p:grpSpPr>
      <p:pic>
        <p:nvPicPr>
          <p:cNvPr id="604" name="Google Shape;604;p83"/>
          <p:cNvPicPr preferRelativeResize="0"/>
          <p:nvPr/>
        </p:nvPicPr>
        <p:blipFill rotWithShape="1">
          <a:blip r:embed="rId2">
            <a:alphaModFix/>
          </a:blip>
          <a:srcRect r="-4482"/>
          <a:stretch/>
        </p:blipFill>
        <p:spPr>
          <a:xfrm>
            <a:off x="522575" y="319550"/>
            <a:ext cx="772876" cy="239400"/>
          </a:xfrm>
          <a:prstGeom prst="rect">
            <a:avLst/>
          </a:prstGeom>
          <a:noFill/>
          <a:ln>
            <a:noFill/>
          </a:ln>
        </p:spPr>
      </p:pic>
      <p:sp>
        <p:nvSpPr>
          <p:cNvPr id="605" name="Google Shape;605;p83"/>
          <p:cNvSpPr txBox="1">
            <a:spLocks noGrp="1"/>
          </p:cNvSpPr>
          <p:nvPr>
            <p:ph type="subTitle" idx="1"/>
          </p:nvPr>
        </p:nvSpPr>
        <p:spPr>
          <a:xfrm>
            <a:off x="422950" y="2984175"/>
            <a:ext cx="7801200" cy="3000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solidFill>
                  <a:srgbClr val="3C4043"/>
                </a:solidFill>
                <a:latin typeface="Google Sans"/>
                <a:ea typeface="Google Sans"/>
                <a:cs typeface="Google Sans"/>
                <a:sym typeface="Google Sans"/>
              </a:defRPr>
            </a:lvl1pPr>
            <a:lvl2pPr lvl="1" rtl="0">
              <a:spcBef>
                <a:spcPts val="2200"/>
              </a:spcBef>
              <a:spcAft>
                <a:spcPts val="0"/>
              </a:spcAft>
              <a:buNone/>
              <a:defRPr/>
            </a:lvl2pPr>
            <a:lvl3pPr lvl="2" rtl="0">
              <a:spcBef>
                <a:spcPts val="2200"/>
              </a:spcBef>
              <a:spcAft>
                <a:spcPts val="0"/>
              </a:spcAft>
              <a:buNone/>
              <a:defRPr/>
            </a:lvl3pPr>
            <a:lvl4pPr lvl="3" rtl="0">
              <a:spcBef>
                <a:spcPts val="2200"/>
              </a:spcBef>
              <a:spcAft>
                <a:spcPts val="0"/>
              </a:spcAft>
              <a:buNone/>
              <a:defRPr/>
            </a:lvl4pPr>
            <a:lvl5pPr lvl="4" rtl="0">
              <a:spcBef>
                <a:spcPts val="2200"/>
              </a:spcBef>
              <a:spcAft>
                <a:spcPts val="0"/>
              </a:spcAft>
              <a:buNone/>
              <a:defRPr/>
            </a:lvl5pPr>
            <a:lvl6pPr lvl="5" rtl="0">
              <a:spcBef>
                <a:spcPts val="2200"/>
              </a:spcBef>
              <a:spcAft>
                <a:spcPts val="0"/>
              </a:spcAft>
              <a:buNone/>
              <a:defRPr/>
            </a:lvl6pPr>
            <a:lvl7pPr lvl="6" rtl="0">
              <a:spcBef>
                <a:spcPts val="2200"/>
              </a:spcBef>
              <a:spcAft>
                <a:spcPts val="0"/>
              </a:spcAft>
              <a:buNone/>
              <a:defRPr/>
            </a:lvl7pPr>
            <a:lvl8pPr lvl="7" rtl="0">
              <a:spcBef>
                <a:spcPts val="2200"/>
              </a:spcBef>
              <a:spcAft>
                <a:spcPts val="0"/>
              </a:spcAft>
              <a:buNone/>
              <a:defRPr/>
            </a:lvl8pPr>
            <a:lvl9pPr lvl="8" rtl="0">
              <a:spcBef>
                <a:spcPts val="2200"/>
              </a:spcBef>
              <a:spcAft>
                <a:spcPts val="0"/>
              </a:spcAft>
              <a:buNone/>
              <a:defRPr/>
            </a:lvl9pPr>
          </a:lstStyle>
          <a:p>
            <a:endParaRPr/>
          </a:p>
        </p:txBody>
      </p:sp>
      <p:sp>
        <p:nvSpPr>
          <p:cNvPr id="606" name="Google Shape;606;p83"/>
          <p:cNvSpPr txBox="1">
            <a:spLocks noGrp="1"/>
          </p:cNvSpPr>
          <p:nvPr>
            <p:ph type="title"/>
          </p:nvPr>
        </p:nvSpPr>
        <p:spPr>
          <a:xfrm>
            <a:off x="392925" y="1049175"/>
            <a:ext cx="7831200" cy="1935000"/>
          </a:xfrm>
          <a:prstGeom prst="rect">
            <a:avLst/>
          </a:prstGeom>
        </p:spPr>
        <p:txBody>
          <a:bodyPr spcFirstLastPara="1" wrap="square" lIns="91425" tIns="91425" rIns="91425" bIns="91425" anchor="b" anchorCtr="0">
            <a:noAutofit/>
          </a:bodyPr>
          <a:lstStyle>
            <a:lvl1pPr lvl="0" rtl="0">
              <a:lnSpc>
                <a:spcPct val="90000"/>
              </a:lnSpc>
              <a:spcBef>
                <a:spcPts val="0"/>
              </a:spcBef>
              <a:spcAft>
                <a:spcPts val="0"/>
              </a:spcAft>
              <a:buNone/>
              <a:defRPr sz="5500">
                <a:solidFill>
                  <a:srgbClr val="3C4043"/>
                </a:solidFill>
                <a:latin typeface="Google Sans Medium"/>
                <a:ea typeface="Google Sans Medium"/>
                <a:cs typeface="Google Sans Medium"/>
                <a:sym typeface="Google Sans Medium"/>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607" name="Google Shape;607;p83"/>
          <p:cNvSpPr/>
          <p:nvPr/>
        </p:nvSpPr>
        <p:spPr>
          <a:xfrm>
            <a:off x="522575" y="3458700"/>
            <a:ext cx="465900" cy="94500"/>
          </a:xfrm>
          <a:prstGeom prst="roundRect">
            <a:avLst>
              <a:gd name="adj" fmla="val 50000"/>
            </a:avLst>
          </a:prstGeom>
          <a:solidFill>
            <a:srgbClr val="4285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8" name="Google Shape;608;p83"/>
          <p:cNvSpPr txBox="1">
            <a:spLocks noGrp="1"/>
          </p:cNvSpPr>
          <p:nvPr>
            <p:ph type="subTitle" idx="2"/>
          </p:nvPr>
        </p:nvSpPr>
        <p:spPr>
          <a:xfrm>
            <a:off x="422950" y="3714075"/>
            <a:ext cx="7831200" cy="3000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800">
                <a:solidFill>
                  <a:srgbClr val="9AA0A6"/>
                </a:solidFill>
                <a:latin typeface="Google Sans"/>
                <a:ea typeface="Google Sans"/>
                <a:cs typeface="Google Sans"/>
                <a:sym typeface="Google Sans"/>
              </a:defRPr>
            </a:lvl1pPr>
            <a:lvl2pPr lvl="1" rtl="0">
              <a:spcBef>
                <a:spcPts val="2200"/>
              </a:spcBef>
              <a:spcAft>
                <a:spcPts val="0"/>
              </a:spcAft>
              <a:buNone/>
              <a:defRPr sz="1800"/>
            </a:lvl2pPr>
            <a:lvl3pPr lvl="2" rtl="0">
              <a:spcBef>
                <a:spcPts val="2200"/>
              </a:spcBef>
              <a:spcAft>
                <a:spcPts val="0"/>
              </a:spcAft>
              <a:buNone/>
              <a:defRPr sz="1800"/>
            </a:lvl3pPr>
            <a:lvl4pPr lvl="3" rtl="0">
              <a:spcBef>
                <a:spcPts val="2200"/>
              </a:spcBef>
              <a:spcAft>
                <a:spcPts val="0"/>
              </a:spcAft>
              <a:buNone/>
              <a:defRPr sz="1800"/>
            </a:lvl4pPr>
            <a:lvl5pPr lvl="4" rtl="0">
              <a:spcBef>
                <a:spcPts val="2200"/>
              </a:spcBef>
              <a:spcAft>
                <a:spcPts val="0"/>
              </a:spcAft>
              <a:buNone/>
              <a:defRPr sz="1800"/>
            </a:lvl5pPr>
            <a:lvl6pPr lvl="5" rtl="0">
              <a:spcBef>
                <a:spcPts val="2200"/>
              </a:spcBef>
              <a:spcAft>
                <a:spcPts val="0"/>
              </a:spcAft>
              <a:buNone/>
              <a:defRPr sz="1800"/>
            </a:lvl6pPr>
            <a:lvl7pPr lvl="6" rtl="0">
              <a:spcBef>
                <a:spcPts val="2200"/>
              </a:spcBef>
              <a:spcAft>
                <a:spcPts val="0"/>
              </a:spcAft>
              <a:buNone/>
              <a:defRPr sz="1800"/>
            </a:lvl7pPr>
            <a:lvl8pPr lvl="7" rtl="0">
              <a:spcBef>
                <a:spcPts val="2200"/>
              </a:spcBef>
              <a:spcAft>
                <a:spcPts val="0"/>
              </a:spcAft>
              <a:buNone/>
              <a:defRPr sz="1800"/>
            </a:lvl8pPr>
            <a:lvl9pPr lvl="8" rtl="0">
              <a:spcBef>
                <a:spcPts val="2200"/>
              </a:spcBef>
              <a:spcAft>
                <a:spcPts val="0"/>
              </a:spcAft>
              <a:buNone/>
              <a:defRPr sz="1800"/>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Half Color Grey - Core Yellow 1">
  <p:cSld name="TITLE_2_1_2_1_1">
    <p:spTree>
      <p:nvGrpSpPr>
        <p:cNvPr id="1" name="Shape 609"/>
        <p:cNvGrpSpPr/>
        <p:nvPr/>
      </p:nvGrpSpPr>
      <p:grpSpPr>
        <a:xfrm>
          <a:off x="0" y="0"/>
          <a:ext cx="0" cy="0"/>
          <a:chOff x="0" y="0"/>
          <a:chExt cx="0" cy="0"/>
        </a:xfrm>
      </p:grpSpPr>
      <p:sp>
        <p:nvSpPr>
          <p:cNvPr id="610" name="Google Shape;610;p84"/>
          <p:cNvSpPr/>
          <p:nvPr/>
        </p:nvSpPr>
        <p:spPr>
          <a:xfrm>
            <a:off x="4554300" y="0"/>
            <a:ext cx="4589700" cy="5143500"/>
          </a:xfrm>
          <a:prstGeom prst="rect">
            <a:avLst/>
          </a:prstGeom>
          <a:solidFill>
            <a:srgbClr val="F1F3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1" name="Google Shape;611;p84"/>
          <p:cNvSpPr txBox="1"/>
          <p:nvPr/>
        </p:nvSpPr>
        <p:spPr>
          <a:xfrm>
            <a:off x="7934700" y="218775"/>
            <a:ext cx="1209300" cy="30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BDC1C6"/>
                </a:solidFill>
                <a:latin typeface="Roboto"/>
                <a:ea typeface="Roboto"/>
                <a:cs typeface="Roboto"/>
                <a:sym typeface="Roboto"/>
              </a:rPr>
              <a:t>Proprietary + Confidential</a:t>
            </a:r>
            <a:endParaRPr sz="600" b="0" i="0" u="none" strike="noStrike" cap="none">
              <a:solidFill>
                <a:srgbClr val="BDC1C6"/>
              </a:solidFill>
              <a:latin typeface="Roboto"/>
              <a:ea typeface="Roboto"/>
              <a:cs typeface="Roboto"/>
              <a:sym typeface="Roboto"/>
            </a:endParaRPr>
          </a:p>
        </p:txBody>
      </p:sp>
      <p:sp>
        <p:nvSpPr>
          <p:cNvPr id="612" name="Google Shape;612;p84"/>
          <p:cNvSpPr/>
          <p:nvPr/>
        </p:nvSpPr>
        <p:spPr>
          <a:xfrm>
            <a:off x="-22468" y="235365"/>
            <a:ext cx="57900" cy="4672800"/>
          </a:xfrm>
          <a:prstGeom prst="rect">
            <a:avLst/>
          </a:prstGeom>
          <a:solidFill>
            <a:srgbClr val="FBBC05"/>
          </a:solidFill>
          <a:ln>
            <a:noFill/>
          </a:ln>
        </p:spPr>
        <p:txBody>
          <a:bodyPr spcFirstLastPara="1" wrap="square" lIns="19050" tIns="19050" rIns="19050" bIns="19050" anchor="ctr" anchorCtr="0">
            <a:noAutofit/>
          </a:bodyPr>
          <a:lstStyle/>
          <a:p>
            <a:pPr marL="0" marR="0" lvl="0" indent="0" algn="ctr" rtl="0">
              <a:lnSpc>
                <a:spcPct val="100000"/>
              </a:lnSpc>
              <a:spcBef>
                <a:spcPts val="0"/>
              </a:spcBef>
              <a:spcAft>
                <a:spcPts val="0"/>
              </a:spcAft>
              <a:buClr>
                <a:srgbClr val="519BF7"/>
              </a:buClr>
              <a:buSzPts val="1200"/>
              <a:buFont typeface="Helvetica Neue Light"/>
              <a:buNone/>
            </a:pPr>
            <a:endParaRPr sz="1200" b="0" i="0" u="none" strike="noStrike" cap="none">
              <a:solidFill>
                <a:srgbClr val="1D8E3E"/>
              </a:solidFill>
              <a:latin typeface="Helvetica Neue Light"/>
              <a:ea typeface="Helvetica Neue Light"/>
              <a:cs typeface="Helvetica Neue Light"/>
              <a:sym typeface="Helvetica Neue Light"/>
            </a:endParaRPr>
          </a:p>
        </p:txBody>
      </p:sp>
      <p:sp>
        <p:nvSpPr>
          <p:cNvPr id="613" name="Google Shape;613;p84"/>
          <p:cNvSpPr txBox="1">
            <a:spLocks noGrp="1"/>
          </p:cNvSpPr>
          <p:nvPr>
            <p:ph type="body" idx="1"/>
          </p:nvPr>
        </p:nvSpPr>
        <p:spPr>
          <a:xfrm>
            <a:off x="344501" y="2175900"/>
            <a:ext cx="2976600" cy="2046300"/>
          </a:xfrm>
          <a:prstGeom prst="rect">
            <a:avLst/>
          </a:prstGeom>
        </p:spPr>
        <p:txBody>
          <a:bodyPr spcFirstLastPara="1" wrap="square" lIns="91425" tIns="91425" rIns="91425" bIns="91425" anchor="t" anchorCtr="0">
            <a:noAutofit/>
          </a:bodyPr>
          <a:lstStyle>
            <a:lvl1pPr marL="457200" marR="0" lvl="0" indent="-285750" algn="l" rtl="0">
              <a:lnSpc>
                <a:spcPct val="260000"/>
              </a:lnSpc>
              <a:spcBef>
                <a:spcPts val="0"/>
              </a:spcBef>
              <a:spcAft>
                <a:spcPts val="0"/>
              </a:spcAft>
              <a:buSzPts val="900"/>
              <a:buChar char="●"/>
              <a:defRPr sz="1100">
                <a:solidFill>
                  <a:srgbClr val="5F6368"/>
                </a:solidFill>
              </a:defRPr>
            </a:lvl1pPr>
            <a:lvl2pPr marL="914400" marR="0" lvl="1" indent="-285750" algn="l" rtl="0">
              <a:lnSpc>
                <a:spcPct val="260000"/>
              </a:lnSpc>
              <a:spcBef>
                <a:spcPts val="0"/>
              </a:spcBef>
              <a:spcAft>
                <a:spcPts val="0"/>
              </a:spcAft>
              <a:buSzPts val="900"/>
              <a:buChar char="○"/>
              <a:defRPr sz="1100">
                <a:solidFill>
                  <a:srgbClr val="5F6368"/>
                </a:solidFill>
              </a:defRPr>
            </a:lvl2pPr>
            <a:lvl3pPr marL="1371600" lvl="2" indent="-298450" rtl="0">
              <a:lnSpc>
                <a:spcPct val="260000"/>
              </a:lnSpc>
              <a:spcBef>
                <a:spcPts val="0"/>
              </a:spcBef>
              <a:spcAft>
                <a:spcPts val="0"/>
              </a:spcAft>
              <a:buClr>
                <a:srgbClr val="5F6368"/>
              </a:buClr>
              <a:buSzPts val="1100"/>
              <a:buChar char="■"/>
              <a:defRPr sz="1100">
                <a:solidFill>
                  <a:srgbClr val="5F6368"/>
                </a:solidFill>
              </a:defRPr>
            </a:lvl3pPr>
            <a:lvl4pPr marL="1828800" lvl="3" indent="-298450" rtl="0">
              <a:lnSpc>
                <a:spcPct val="260000"/>
              </a:lnSpc>
              <a:spcBef>
                <a:spcPts val="0"/>
              </a:spcBef>
              <a:spcAft>
                <a:spcPts val="0"/>
              </a:spcAft>
              <a:buClr>
                <a:srgbClr val="5F6368"/>
              </a:buClr>
              <a:buSzPts val="1100"/>
              <a:buChar char="●"/>
              <a:defRPr sz="1100">
                <a:solidFill>
                  <a:srgbClr val="5F6368"/>
                </a:solidFill>
              </a:defRPr>
            </a:lvl4pPr>
            <a:lvl5pPr marL="2286000" lvl="4" indent="-298450" rtl="0">
              <a:lnSpc>
                <a:spcPct val="260000"/>
              </a:lnSpc>
              <a:spcBef>
                <a:spcPts val="0"/>
              </a:spcBef>
              <a:spcAft>
                <a:spcPts val="0"/>
              </a:spcAft>
              <a:buClr>
                <a:srgbClr val="5F6368"/>
              </a:buClr>
              <a:buSzPts val="1100"/>
              <a:buChar char="○"/>
              <a:defRPr sz="1100">
                <a:solidFill>
                  <a:srgbClr val="5F6368"/>
                </a:solidFill>
              </a:defRPr>
            </a:lvl5pPr>
            <a:lvl6pPr marL="2743200" lvl="5" indent="-298450" rtl="0">
              <a:lnSpc>
                <a:spcPct val="260000"/>
              </a:lnSpc>
              <a:spcBef>
                <a:spcPts val="0"/>
              </a:spcBef>
              <a:spcAft>
                <a:spcPts val="0"/>
              </a:spcAft>
              <a:buClr>
                <a:srgbClr val="5F6368"/>
              </a:buClr>
              <a:buSzPts val="1100"/>
              <a:buChar char="■"/>
              <a:defRPr sz="1100">
                <a:solidFill>
                  <a:srgbClr val="5F6368"/>
                </a:solidFill>
              </a:defRPr>
            </a:lvl6pPr>
            <a:lvl7pPr marL="3200400" lvl="6" indent="-298450" rtl="0">
              <a:lnSpc>
                <a:spcPct val="260000"/>
              </a:lnSpc>
              <a:spcBef>
                <a:spcPts val="0"/>
              </a:spcBef>
              <a:spcAft>
                <a:spcPts val="0"/>
              </a:spcAft>
              <a:buClr>
                <a:srgbClr val="5F6368"/>
              </a:buClr>
              <a:buSzPts val="1100"/>
              <a:buChar char="●"/>
              <a:defRPr sz="1100">
                <a:solidFill>
                  <a:srgbClr val="5F6368"/>
                </a:solidFill>
              </a:defRPr>
            </a:lvl7pPr>
            <a:lvl8pPr marL="3657600" lvl="7" indent="-298450" rtl="0">
              <a:lnSpc>
                <a:spcPct val="260000"/>
              </a:lnSpc>
              <a:spcBef>
                <a:spcPts val="0"/>
              </a:spcBef>
              <a:spcAft>
                <a:spcPts val="0"/>
              </a:spcAft>
              <a:buClr>
                <a:srgbClr val="5F6368"/>
              </a:buClr>
              <a:buSzPts val="1100"/>
              <a:buChar char="○"/>
              <a:defRPr sz="1100">
                <a:solidFill>
                  <a:srgbClr val="5F6368"/>
                </a:solidFill>
              </a:defRPr>
            </a:lvl8pPr>
            <a:lvl9pPr marL="4114800" lvl="8" indent="-298450" rtl="0">
              <a:lnSpc>
                <a:spcPct val="260000"/>
              </a:lnSpc>
              <a:spcBef>
                <a:spcPts val="0"/>
              </a:spcBef>
              <a:spcAft>
                <a:spcPts val="0"/>
              </a:spcAft>
              <a:buClr>
                <a:srgbClr val="5F6368"/>
              </a:buClr>
              <a:buSzPts val="1100"/>
              <a:buChar char="■"/>
              <a:defRPr sz="1100">
                <a:solidFill>
                  <a:srgbClr val="5F6368"/>
                </a:solidFill>
              </a:defRPr>
            </a:lvl9pPr>
          </a:lstStyle>
          <a:p>
            <a:endParaRPr/>
          </a:p>
        </p:txBody>
      </p:sp>
      <p:sp>
        <p:nvSpPr>
          <p:cNvPr id="614" name="Google Shape;614;p84"/>
          <p:cNvSpPr txBox="1">
            <a:spLocks noGrp="1"/>
          </p:cNvSpPr>
          <p:nvPr>
            <p:ph type="title"/>
          </p:nvPr>
        </p:nvSpPr>
        <p:spPr>
          <a:xfrm>
            <a:off x="344501" y="1365900"/>
            <a:ext cx="3864600" cy="414300"/>
          </a:xfrm>
          <a:prstGeom prst="rect">
            <a:avLst/>
          </a:prstGeom>
        </p:spPr>
        <p:txBody>
          <a:bodyPr spcFirstLastPara="1" wrap="square" lIns="91425" tIns="91425" rIns="91425" bIns="91425" anchor="t" anchorCtr="0">
            <a:noAutofit/>
          </a:bodyPr>
          <a:lstStyle>
            <a:lvl1pPr marL="0" marR="0" lvl="0" indent="0" algn="l" rtl="0">
              <a:lnSpc>
                <a:spcPct val="90000"/>
              </a:lnSpc>
              <a:spcBef>
                <a:spcPts val="0"/>
              </a:spcBef>
              <a:spcAft>
                <a:spcPts val="0"/>
              </a:spcAft>
              <a:buClr>
                <a:schemeClr val="dk1"/>
              </a:buClr>
              <a:buSzPts val="1100"/>
              <a:buFont typeface="Arial"/>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615" name="Google Shape;615;p84"/>
          <p:cNvSpPr txBox="1">
            <a:spLocks noGrp="1"/>
          </p:cNvSpPr>
          <p:nvPr>
            <p:ph type="body" idx="2"/>
          </p:nvPr>
        </p:nvSpPr>
        <p:spPr>
          <a:xfrm>
            <a:off x="344501" y="4743625"/>
            <a:ext cx="4345800" cy="375600"/>
          </a:xfrm>
          <a:prstGeom prst="rect">
            <a:avLst/>
          </a:prstGeom>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100"/>
              <a:buFont typeface="Arial"/>
              <a:buNone/>
              <a:defRPr sz="600">
                <a:solidFill>
                  <a:srgbClr val="D5D5D5"/>
                </a:solidFill>
              </a:defRPr>
            </a:lvl1pPr>
            <a:lvl2pPr marL="914400" marR="0" lvl="1" indent="-228600" algn="l" rtl="0">
              <a:lnSpc>
                <a:spcPct val="100000"/>
              </a:lnSpc>
              <a:spcBef>
                <a:spcPts val="0"/>
              </a:spcBef>
              <a:spcAft>
                <a:spcPts val="0"/>
              </a:spcAft>
              <a:buClr>
                <a:srgbClr val="000000"/>
              </a:buClr>
              <a:buSzPts val="1100"/>
              <a:buFont typeface="Arial"/>
              <a:buNone/>
              <a:defRPr sz="600">
                <a:solidFill>
                  <a:srgbClr val="D5D5D5"/>
                </a:solidFill>
              </a:defRPr>
            </a:lvl2pPr>
            <a:lvl3pPr marL="1371600" marR="0" lvl="2" indent="-228600" algn="l" rtl="0">
              <a:lnSpc>
                <a:spcPct val="100000"/>
              </a:lnSpc>
              <a:spcBef>
                <a:spcPts val="0"/>
              </a:spcBef>
              <a:spcAft>
                <a:spcPts val="0"/>
              </a:spcAft>
              <a:buClr>
                <a:srgbClr val="000000"/>
              </a:buClr>
              <a:buSzPts val="1100"/>
              <a:buFont typeface="Arial"/>
              <a:buNone/>
              <a:defRPr sz="600">
                <a:solidFill>
                  <a:srgbClr val="D5D5D5"/>
                </a:solidFill>
              </a:defRPr>
            </a:lvl3pPr>
            <a:lvl4pPr marL="1828800" marR="0" lvl="3" indent="-228600" algn="l" rtl="0">
              <a:lnSpc>
                <a:spcPct val="100000"/>
              </a:lnSpc>
              <a:spcBef>
                <a:spcPts val="0"/>
              </a:spcBef>
              <a:spcAft>
                <a:spcPts val="0"/>
              </a:spcAft>
              <a:buClr>
                <a:srgbClr val="000000"/>
              </a:buClr>
              <a:buSzPts val="1100"/>
              <a:buFont typeface="Arial"/>
              <a:buNone/>
              <a:defRPr sz="600">
                <a:solidFill>
                  <a:srgbClr val="D5D5D5"/>
                </a:solidFill>
              </a:defRPr>
            </a:lvl4pPr>
            <a:lvl5pPr marL="2286000" marR="0" lvl="4" indent="-228600" algn="l" rtl="0">
              <a:lnSpc>
                <a:spcPct val="100000"/>
              </a:lnSpc>
              <a:spcBef>
                <a:spcPts val="0"/>
              </a:spcBef>
              <a:spcAft>
                <a:spcPts val="0"/>
              </a:spcAft>
              <a:buClr>
                <a:srgbClr val="000000"/>
              </a:buClr>
              <a:buSzPts val="1100"/>
              <a:buFont typeface="Arial"/>
              <a:buNone/>
              <a:defRPr sz="600">
                <a:solidFill>
                  <a:srgbClr val="D5D5D5"/>
                </a:solidFill>
              </a:defRPr>
            </a:lvl5pPr>
            <a:lvl6pPr marL="2743200" marR="0" lvl="5" indent="-228600" algn="l" rtl="0">
              <a:lnSpc>
                <a:spcPct val="100000"/>
              </a:lnSpc>
              <a:spcBef>
                <a:spcPts val="0"/>
              </a:spcBef>
              <a:spcAft>
                <a:spcPts val="0"/>
              </a:spcAft>
              <a:buClr>
                <a:srgbClr val="000000"/>
              </a:buClr>
              <a:buSzPts val="1100"/>
              <a:buFont typeface="Arial"/>
              <a:buNone/>
              <a:defRPr sz="600">
                <a:solidFill>
                  <a:srgbClr val="D5D5D5"/>
                </a:solidFill>
              </a:defRPr>
            </a:lvl6pPr>
            <a:lvl7pPr marL="3200400" marR="0" lvl="6" indent="-228600" algn="l" rtl="0">
              <a:lnSpc>
                <a:spcPct val="100000"/>
              </a:lnSpc>
              <a:spcBef>
                <a:spcPts val="0"/>
              </a:spcBef>
              <a:spcAft>
                <a:spcPts val="0"/>
              </a:spcAft>
              <a:buClr>
                <a:srgbClr val="000000"/>
              </a:buClr>
              <a:buSzPts val="1100"/>
              <a:buFont typeface="Arial"/>
              <a:buNone/>
              <a:defRPr sz="600">
                <a:solidFill>
                  <a:srgbClr val="D5D5D5"/>
                </a:solidFill>
              </a:defRPr>
            </a:lvl7pPr>
            <a:lvl8pPr marL="3657600" marR="0" lvl="7" indent="-228600" algn="l" rtl="0">
              <a:lnSpc>
                <a:spcPct val="100000"/>
              </a:lnSpc>
              <a:spcBef>
                <a:spcPts val="0"/>
              </a:spcBef>
              <a:spcAft>
                <a:spcPts val="0"/>
              </a:spcAft>
              <a:buClr>
                <a:srgbClr val="000000"/>
              </a:buClr>
              <a:buSzPts val="1100"/>
              <a:buFont typeface="Arial"/>
              <a:buNone/>
              <a:defRPr sz="600">
                <a:solidFill>
                  <a:srgbClr val="D5D5D5"/>
                </a:solidFill>
              </a:defRPr>
            </a:lvl8pPr>
            <a:lvl9pPr marL="4114800" marR="0" lvl="8" indent="-228600" algn="l" rtl="0">
              <a:lnSpc>
                <a:spcPct val="100000"/>
              </a:lnSpc>
              <a:spcBef>
                <a:spcPts val="0"/>
              </a:spcBef>
              <a:spcAft>
                <a:spcPts val="0"/>
              </a:spcAft>
              <a:buClr>
                <a:srgbClr val="000000"/>
              </a:buClr>
              <a:buSzPts val="1100"/>
              <a:buFont typeface="Arial"/>
              <a:buNone/>
              <a:defRPr sz="600">
                <a:solidFill>
                  <a:srgbClr val="D5D5D5"/>
                </a:solidFill>
              </a:defRPr>
            </a:lvl9pPr>
          </a:lstStyle>
          <a:p>
            <a:endParaRPr/>
          </a:p>
        </p:txBody>
      </p:sp>
      <p:grpSp>
        <p:nvGrpSpPr>
          <p:cNvPr id="616" name="Google Shape;616;p84"/>
          <p:cNvGrpSpPr/>
          <p:nvPr/>
        </p:nvGrpSpPr>
        <p:grpSpPr>
          <a:xfrm>
            <a:off x="8469122" y="4803781"/>
            <a:ext cx="420491" cy="137010"/>
            <a:chOff x="0" y="0"/>
            <a:chExt cx="2077525" cy="676925"/>
          </a:xfrm>
        </p:grpSpPr>
        <p:sp>
          <p:nvSpPr>
            <p:cNvPr id="617" name="Google Shape;617;p84"/>
            <p:cNvSpPr/>
            <p:nvPr/>
          </p:nvSpPr>
          <p:spPr>
            <a:xfrm>
              <a:off x="0" y="0"/>
              <a:ext cx="511375" cy="524800"/>
            </a:xfrm>
            <a:custGeom>
              <a:avLst/>
              <a:gdLst/>
              <a:ahLst/>
              <a:cxnLst/>
              <a:rect l="l" t="t" r="r" b="b"/>
              <a:pathLst>
                <a:path w="20455" h="20992" extrusionOk="0">
                  <a:moveTo>
                    <a:pt x="10700" y="12450"/>
                  </a:moveTo>
                  <a:lnTo>
                    <a:pt x="10700" y="9583"/>
                  </a:lnTo>
                  <a:lnTo>
                    <a:pt x="20300" y="9583"/>
                  </a:lnTo>
                  <a:cubicBezTo>
                    <a:pt x="20398" y="10088"/>
                    <a:pt x="20455" y="10690"/>
                    <a:pt x="20455" y="11341"/>
                  </a:cubicBezTo>
                  <a:cubicBezTo>
                    <a:pt x="20455" y="13491"/>
                    <a:pt x="19866" y="16154"/>
                    <a:pt x="17972" y="18048"/>
                  </a:cubicBezTo>
                  <a:cubicBezTo>
                    <a:pt x="16129" y="19968"/>
                    <a:pt x="13773" y="20992"/>
                    <a:pt x="10650" y="20992"/>
                  </a:cubicBezTo>
                  <a:cubicBezTo>
                    <a:pt x="4864" y="20993"/>
                    <a:pt x="0" y="16282"/>
                    <a:pt x="0" y="10496"/>
                  </a:cubicBezTo>
                  <a:cubicBezTo>
                    <a:pt x="0" y="4710"/>
                    <a:pt x="4864" y="0"/>
                    <a:pt x="10650" y="0"/>
                  </a:cubicBezTo>
                  <a:cubicBezTo>
                    <a:pt x="13850" y="0"/>
                    <a:pt x="16129" y="1254"/>
                    <a:pt x="17844" y="2893"/>
                  </a:cubicBezTo>
                  <a:lnTo>
                    <a:pt x="15822" y="4915"/>
                  </a:lnTo>
                  <a:cubicBezTo>
                    <a:pt x="14593" y="3763"/>
                    <a:pt x="12929" y="2867"/>
                    <a:pt x="10651" y="2867"/>
                  </a:cubicBezTo>
                  <a:cubicBezTo>
                    <a:pt x="6427" y="2867"/>
                    <a:pt x="3124" y="6272"/>
                    <a:pt x="3124" y="10496"/>
                  </a:cubicBezTo>
                  <a:cubicBezTo>
                    <a:pt x="3124" y="14720"/>
                    <a:pt x="6427" y="18125"/>
                    <a:pt x="10651" y="18125"/>
                  </a:cubicBezTo>
                  <a:cubicBezTo>
                    <a:pt x="13390" y="18125"/>
                    <a:pt x="14952" y="17024"/>
                    <a:pt x="15950" y="16026"/>
                  </a:cubicBezTo>
                  <a:cubicBezTo>
                    <a:pt x="16764" y="15213"/>
                    <a:pt x="17299" y="14046"/>
                    <a:pt x="17507" y="12450"/>
                  </a:cubicBezTo>
                  <a:lnTo>
                    <a:pt x="10700" y="12450"/>
                  </a:ln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618" name="Google Shape;618;p84"/>
            <p:cNvSpPr/>
            <p:nvPr/>
          </p:nvSpPr>
          <p:spPr>
            <a:xfrm>
              <a:off x="540400" y="187300"/>
              <a:ext cx="339200" cy="337950"/>
            </a:xfrm>
            <a:custGeom>
              <a:avLst/>
              <a:gdLst/>
              <a:ahLst/>
              <a:cxnLst/>
              <a:rect l="l" t="t" r="r" b="b"/>
              <a:pathLst>
                <a:path w="13568" h="13518" extrusionOk="0">
                  <a:moveTo>
                    <a:pt x="13568" y="6759"/>
                  </a:moveTo>
                  <a:cubicBezTo>
                    <a:pt x="13568" y="10650"/>
                    <a:pt x="10522" y="13518"/>
                    <a:pt x="6784" y="13518"/>
                  </a:cubicBezTo>
                  <a:cubicBezTo>
                    <a:pt x="3046" y="13518"/>
                    <a:pt x="0" y="10651"/>
                    <a:pt x="0" y="6759"/>
                  </a:cubicBezTo>
                  <a:cubicBezTo>
                    <a:pt x="0" y="2842"/>
                    <a:pt x="3046" y="0"/>
                    <a:pt x="6784" y="0"/>
                  </a:cubicBezTo>
                  <a:cubicBezTo>
                    <a:pt x="10522" y="0"/>
                    <a:pt x="13568" y="2842"/>
                    <a:pt x="13568" y="6759"/>
                  </a:cubicBezTo>
                  <a:close/>
                  <a:moveTo>
                    <a:pt x="10599" y="6759"/>
                  </a:moveTo>
                  <a:cubicBezTo>
                    <a:pt x="10599" y="4327"/>
                    <a:pt x="8833" y="2663"/>
                    <a:pt x="6785" y="2663"/>
                  </a:cubicBezTo>
                  <a:cubicBezTo>
                    <a:pt x="4737" y="2663"/>
                    <a:pt x="2970" y="4327"/>
                    <a:pt x="2970" y="6759"/>
                  </a:cubicBezTo>
                  <a:cubicBezTo>
                    <a:pt x="2970" y="9165"/>
                    <a:pt x="4736" y="10855"/>
                    <a:pt x="6785" y="10855"/>
                  </a:cubicBezTo>
                  <a:cubicBezTo>
                    <a:pt x="8832" y="10855"/>
                    <a:pt x="10599" y="9165"/>
                    <a:pt x="10599" y="6759"/>
                  </a:cubicBez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619" name="Google Shape;619;p84"/>
            <p:cNvSpPr/>
            <p:nvPr/>
          </p:nvSpPr>
          <p:spPr>
            <a:xfrm>
              <a:off x="910400" y="187300"/>
              <a:ext cx="339200" cy="337950"/>
            </a:xfrm>
            <a:custGeom>
              <a:avLst/>
              <a:gdLst/>
              <a:ahLst/>
              <a:cxnLst/>
              <a:rect l="l" t="t" r="r" b="b"/>
              <a:pathLst>
                <a:path w="13568" h="13518" extrusionOk="0">
                  <a:moveTo>
                    <a:pt x="13568" y="6759"/>
                  </a:moveTo>
                  <a:cubicBezTo>
                    <a:pt x="13568" y="10650"/>
                    <a:pt x="10522" y="13518"/>
                    <a:pt x="6784" y="13518"/>
                  </a:cubicBezTo>
                  <a:cubicBezTo>
                    <a:pt x="3046" y="13518"/>
                    <a:pt x="0" y="10651"/>
                    <a:pt x="0" y="6759"/>
                  </a:cubicBezTo>
                  <a:cubicBezTo>
                    <a:pt x="0" y="2842"/>
                    <a:pt x="3046" y="0"/>
                    <a:pt x="6784" y="0"/>
                  </a:cubicBezTo>
                  <a:cubicBezTo>
                    <a:pt x="10522" y="0"/>
                    <a:pt x="13568" y="2842"/>
                    <a:pt x="13568" y="6759"/>
                  </a:cubicBezTo>
                  <a:close/>
                  <a:moveTo>
                    <a:pt x="10599" y="6759"/>
                  </a:moveTo>
                  <a:cubicBezTo>
                    <a:pt x="10599" y="4327"/>
                    <a:pt x="8833" y="2663"/>
                    <a:pt x="6785" y="2663"/>
                  </a:cubicBezTo>
                  <a:cubicBezTo>
                    <a:pt x="4737" y="2663"/>
                    <a:pt x="2970" y="4327"/>
                    <a:pt x="2970" y="6759"/>
                  </a:cubicBezTo>
                  <a:cubicBezTo>
                    <a:pt x="2970" y="9165"/>
                    <a:pt x="4736" y="10855"/>
                    <a:pt x="6785" y="10855"/>
                  </a:cubicBezTo>
                  <a:cubicBezTo>
                    <a:pt x="8832" y="10855"/>
                    <a:pt x="10599" y="9165"/>
                    <a:pt x="10599" y="6759"/>
                  </a:cubicBez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620" name="Google Shape;620;p84"/>
            <p:cNvSpPr/>
            <p:nvPr/>
          </p:nvSpPr>
          <p:spPr>
            <a:xfrm>
              <a:off x="1280400" y="187325"/>
              <a:ext cx="323850" cy="489600"/>
            </a:xfrm>
            <a:custGeom>
              <a:avLst/>
              <a:gdLst/>
              <a:ahLst/>
              <a:cxnLst/>
              <a:rect l="l" t="t" r="r" b="b"/>
              <a:pathLst>
                <a:path w="12954" h="19584" extrusionOk="0">
                  <a:moveTo>
                    <a:pt x="12954" y="409"/>
                  </a:moveTo>
                  <a:lnTo>
                    <a:pt x="12954" y="12544"/>
                  </a:lnTo>
                  <a:cubicBezTo>
                    <a:pt x="12954" y="17536"/>
                    <a:pt x="10010" y="19584"/>
                    <a:pt x="6528" y="19584"/>
                  </a:cubicBezTo>
                  <a:cubicBezTo>
                    <a:pt x="3251" y="19584"/>
                    <a:pt x="1280" y="17382"/>
                    <a:pt x="537" y="15590"/>
                  </a:cubicBezTo>
                  <a:lnTo>
                    <a:pt x="3123" y="14515"/>
                  </a:lnTo>
                  <a:cubicBezTo>
                    <a:pt x="3584" y="15616"/>
                    <a:pt x="4710" y="16922"/>
                    <a:pt x="6528" y="16922"/>
                  </a:cubicBezTo>
                  <a:cubicBezTo>
                    <a:pt x="8755" y="16922"/>
                    <a:pt x="10138" y="15539"/>
                    <a:pt x="10138" y="12954"/>
                  </a:cubicBezTo>
                  <a:lnTo>
                    <a:pt x="10138" y="11981"/>
                  </a:lnTo>
                  <a:lnTo>
                    <a:pt x="10036" y="11981"/>
                  </a:lnTo>
                  <a:cubicBezTo>
                    <a:pt x="9370" y="12800"/>
                    <a:pt x="8090" y="13517"/>
                    <a:pt x="6477" y="13517"/>
                  </a:cubicBezTo>
                  <a:cubicBezTo>
                    <a:pt x="3098" y="13517"/>
                    <a:pt x="0" y="10573"/>
                    <a:pt x="0" y="6784"/>
                  </a:cubicBezTo>
                  <a:cubicBezTo>
                    <a:pt x="0" y="2969"/>
                    <a:pt x="3098" y="0"/>
                    <a:pt x="6477" y="0"/>
                  </a:cubicBezTo>
                  <a:cubicBezTo>
                    <a:pt x="8090" y="0"/>
                    <a:pt x="9370" y="717"/>
                    <a:pt x="10036" y="1511"/>
                  </a:cubicBezTo>
                  <a:lnTo>
                    <a:pt x="10138" y="1511"/>
                  </a:lnTo>
                  <a:lnTo>
                    <a:pt x="10138" y="409"/>
                  </a:lnTo>
                  <a:lnTo>
                    <a:pt x="12954" y="409"/>
                  </a:lnTo>
                  <a:close/>
                  <a:moveTo>
                    <a:pt x="10343" y="6784"/>
                  </a:moveTo>
                  <a:cubicBezTo>
                    <a:pt x="10343" y="4403"/>
                    <a:pt x="8756" y="2662"/>
                    <a:pt x="6733" y="2662"/>
                  </a:cubicBezTo>
                  <a:cubicBezTo>
                    <a:pt x="4685" y="2662"/>
                    <a:pt x="2970" y="4403"/>
                    <a:pt x="2970" y="6784"/>
                  </a:cubicBezTo>
                  <a:cubicBezTo>
                    <a:pt x="2970" y="9139"/>
                    <a:pt x="4685" y="10855"/>
                    <a:pt x="6733" y="10855"/>
                  </a:cubicBezTo>
                  <a:cubicBezTo>
                    <a:pt x="8755" y="10854"/>
                    <a:pt x="10343" y="9139"/>
                    <a:pt x="10343" y="6784"/>
                  </a:cubicBez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621" name="Google Shape;621;p84"/>
            <p:cNvSpPr/>
            <p:nvPr/>
          </p:nvSpPr>
          <p:spPr>
            <a:xfrm>
              <a:off x="1655750" y="20000"/>
              <a:ext cx="74250" cy="495000"/>
            </a:xfrm>
            <a:custGeom>
              <a:avLst/>
              <a:gdLst/>
              <a:ahLst/>
              <a:cxnLst/>
              <a:rect l="l" t="t" r="r" b="b"/>
              <a:pathLst>
                <a:path w="2970" h="19800" extrusionOk="0">
                  <a:moveTo>
                    <a:pt x="2970" y="0"/>
                  </a:moveTo>
                  <a:lnTo>
                    <a:pt x="2970" y="19800"/>
                  </a:lnTo>
                  <a:lnTo>
                    <a:pt x="0" y="19800"/>
                  </a:lnTo>
                  <a:lnTo>
                    <a:pt x="0" y="0"/>
                  </a:lnTo>
                  <a:lnTo>
                    <a:pt x="2970" y="0"/>
                  </a:ln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622" name="Google Shape;622;p84"/>
            <p:cNvSpPr/>
            <p:nvPr/>
          </p:nvSpPr>
          <p:spPr>
            <a:xfrm>
              <a:off x="1765825" y="187275"/>
              <a:ext cx="311700" cy="337950"/>
            </a:xfrm>
            <a:custGeom>
              <a:avLst/>
              <a:gdLst/>
              <a:ahLst/>
              <a:cxnLst/>
              <a:rect l="l" t="t" r="r" b="b"/>
              <a:pathLst>
                <a:path w="12468" h="13518" extrusionOk="0">
                  <a:moveTo>
                    <a:pt x="10035" y="8987"/>
                  </a:moveTo>
                  <a:lnTo>
                    <a:pt x="12339" y="10523"/>
                  </a:lnTo>
                  <a:cubicBezTo>
                    <a:pt x="11596" y="11624"/>
                    <a:pt x="9804" y="13518"/>
                    <a:pt x="6707" y="13518"/>
                  </a:cubicBezTo>
                  <a:cubicBezTo>
                    <a:pt x="2867" y="13518"/>
                    <a:pt x="0" y="10548"/>
                    <a:pt x="0" y="6759"/>
                  </a:cubicBezTo>
                  <a:cubicBezTo>
                    <a:pt x="0" y="2739"/>
                    <a:pt x="2893" y="0"/>
                    <a:pt x="6375" y="0"/>
                  </a:cubicBezTo>
                  <a:cubicBezTo>
                    <a:pt x="9882" y="0"/>
                    <a:pt x="11598" y="2791"/>
                    <a:pt x="12161" y="4301"/>
                  </a:cubicBezTo>
                  <a:lnTo>
                    <a:pt x="12468" y="5069"/>
                  </a:lnTo>
                  <a:lnTo>
                    <a:pt x="3431" y="8807"/>
                  </a:lnTo>
                  <a:cubicBezTo>
                    <a:pt x="4122" y="10164"/>
                    <a:pt x="5198" y="10855"/>
                    <a:pt x="6708" y="10855"/>
                  </a:cubicBezTo>
                  <a:cubicBezTo>
                    <a:pt x="8217" y="10856"/>
                    <a:pt x="9267" y="10114"/>
                    <a:pt x="10035" y="8987"/>
                  </a:cubicBezTo>
                  <a:close/>
                  <a:moveTo>
                    <a:pt x="2943" y="6555"/>
                  </a:moveTo>
                  <a:lnTo>
                    <a:pt x="8985" y="4046"/>
                  </a:lnTo>
                  <a:cubicBezTo>
                    <a:pt x="8652" y="3201"/>
                    <a:pt x="7654" y="2612"/>
                    <a:pt x="6476" y="2612"/>
                  </a:cubicBezTo>
                  <a:cubicBezTo>
                    <a:pt x="4966" y="2613"/>
                    <a:pt x="2867" y="3944"/>
                    <a:pt x="2943" y="6555"/>
                  </a:cubicBez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gr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Half Color Grey - Core Blue 1">
  <p:cSld name="TITLE_2_2_1_1">
    <p:spTree>
      <p:nvGrpSpPr>
        <p:cNvPr id="1" name="Shape 623"/>
        <p:cNvGrpSpPr/>
        <p:nvPr/>
      </p:nvGrpSpPr>
      <p:grpSpPr>
        <a:xfrm>
          <a:off x="0" y="0"/>
          <a:ext cx="0" cy="0"/>
          <a:chOff x="0" y="0"/>
          <a:chExt cx="0" cy="0"/>
        </a:xfrm>
      </p:grpSpPr>
      <p:sp>
        <p:nvSpPr>
          <p:cNvPr id="624" name="Google Shape;624;p85"/>
          <p:cNvSpPr txBox="1">
            <a:spLocks noGrp="1"/>
          </p:cNvSpPr>
          <p:nvPr>
            <p:ph type="body" idx="1"/>
          </p:nvPr>
        </p:nvSpPr>
        <p:spPr>
          <a:xfrm>
            <a:off x="344501" y="2175900"/>
            <a:ext cx="2976600" cy="2046300"/>
          </a:xfrm>
          <a:prstGeom prst="rect">
            <a:avLst/>
          </a:prstGeom>
        </p:spPr>
        <p:txBody>
          <a:bodyPr spcFirstLastPara="1" wrap="square" lIns="91425" tIns="91425" rIns="91425" bIns="91425" anchor="t" anchorCtr="0">
            <a:noAutofit/>
          </a:bodyPr>
          <a:lstStyle>
            <a:lvl1pPr marL="457200" marR="0" lvl="0" indent="-285750" algn="l" rtl="0">
              <a:lnSpc>
                <a:spcPct val="130000"/>
              </a:lnSpc>
              <a:spcBef>
                <a:spcPts val="0"/>
              </a:spcBef>
              <a:spcAft>
                <a:spcPts val="0"/>
              </a:spcAft>
              <a:buSzPts val="900"/>
              <a:buChar char="●"/>
              <a:defRPr sz="1100">
                <a:solidFill>
                  <a:srgbClr val="5F6368"/>
                </a:solidFill>
              </a:defRPr>
            </a:lvl1pPr>
            <a:lvl2pPr marL="914400" marR="0" lvl="1" indent="-285750" algn="l" rtl="0">
              <a:lnSpc>
                <a:spcPct val="130000"/>
              </a:lnSpc>
              <a:spcBef>
                <a:spcPts val="0"/>
              </a:spcBef>
              <a:spcAft>
                <a:spcPts val="0"/>
              </a:spcAft>
              <a:buSzPts val="900"/>
              <a:buChar char="○"/>
              <a:defRPr sz="1100">
                <a:solidFill>
                  <a:srgbClr val="5F6368"/>
                </a:solidFill>
              </a:defRPr>
            </a:lvl2pPr>
            <a:lvl3pPr marL="1371600" lvl="2" indent="-298450" rtl="0">
              <a:lnSpc>
                <a:spcPct val="130000"/>
              </a:lnSpc>
              <a:spcBef>
                <a:spcPts val="0"/>
              </a:spcBef>
              <a:spcAft>
                <a:spcPts val="0"/>
              </a:spcAft>
              <a:buClr>
                <a:srgbClr val="5F6368"/>
              </a:buClr>
              <a:buSzPts val="1100"/>
              <a:buChar char="■"/>
              <a:defRPr sz="1100">
                <a:solidFill>
                  <a:srgbClr val="5F6368"/>
                </a:solidFill>
              </a:defRPr>
            </a:lvl3pPr>
            <a:lvl4pPr marL="1828800" lvl="3" indent="-298450" rtl="0">
              <a:lnSpc>
                <a:spcPct val="130000"/>
              </a:lnSpc>
              <a:spcBef>
                <a:spcPts val="0"/>
              </a:spcBef>
              <a:spcAft>
                <a:spcPts val="0"/>
              </a:spcAft>
              <a:buClr>
                <a:srgbClr val="5F6368"/>
              </a:buClr>
              <a:buSzPts val="1100"/>
              <a:buChar char="●"/>
              <a:defRPr sz="1100">
                <a:solidFill>
                  <a:srgbClr val="5F6368"/>
                </a:solidFill>
              </a:defRPr>
            </a:lvl4pPr>
            <a:lvl5pPr marL="2286000" lvl="4" indent="-298450" rtl="0">
              <a:lnSpc>
                <a:spcPct val="130000"/>
              </a:lnSpc>
              <a:spcBef>
                <a:spcPts val="0"/>
              </a:spcBef>
              <a:spcAft>
                <a:spcPts val="0"/>
              </a:spcAft>
              <a:buClr>
                <a:srgbClr val="5F6368"/>
              </a:buClr>
              <a:buSzPts val="1100"/>
              <a:buChar char="○"/>
              <a:defRPr sz="1100">
                <a:solidFill>
                  <a:srgbClr val="5F6368"/>
                </a:solidFill>
              </a:defRPr>
            </a:lvl5pPr>
            <a:lvl6pPr marL="2743200" lvl="5" indent="-298450" rtl="0">
              <a:lnSpc>
                <a:spcPct val="130000"/>
              </a:lnSpc>
              <a:spcBef>
                <a:spcPts val="0"/>
              </a:spcBef>
              <a:spcAft>
                <a:spcPts val="0"/>
              </a:spcAft>
              <a:buClr>
                <a:srgbClr val="5F6368"/>
              </a:buClr>
              <a:buSzPts val="1100"/>
              <a:buChar char="■"/>
              <a:defRPr sz="1100">
                <a:solidFill>
                  <a:srgbClr val="5F6368"/>
                </a:solidFill>
              </a:defRPr>
            </a:lvl6pPr>
            <a:lvl7pPr marL="3200400" lvl="6" indent="-298450" rtl="0">
              <a:lnSpc>
                <a:spcPct val="130000"/>
              </a:lnSpc>
              <a:spcBef>
                <a:spcPts val="0"/>
              </a:spcBef>
              <a:spcAft>
                <a:spcPts val="0"/>
              </a:spcAft>
              <a:buClr>
                <a:srgbClr val="5F6368"/>
              </a:buClr>
              <a:buSzPts val="1100"/>
              <a:buChar char="●"/>
              <a:defRPr sz="1100">
                <a:solidFill>
                  <a:srgbClr val="5F6368"/>
                </a:solidFill>
              </a:defRPr>
            </a:lvl7pPr>
            <a:lvl8pPr marL="3657600" lvl="7" indent="-298450" rtl="0">
              <a:lnSpc>
                <a:spcPct val="130000"/>
              </a:lnSpc>
              <a:spcBef>
                <a:spcPts val="0"/>
              </a:spcBef>
              <a:spcAft>
                <a:spcPts val="0"/>
              </a:spcAft>
              <a:buClr>
                <a:srgbClr val="5F6368"/>
              </a:buClr>
              <a:buSzPts val="1100"/>
              <a:buChar char="○"/>
              <a:defRPr sz="1100">
                <a:solidFill>
                  <a:srgbClr val="5F6368"/>
                </a:solidFill>
              </a:defRPr>
            </a:lvl8pPr>
            <a:lvl9pPr marL="4114800" lvl="8" indent="-298450" rtl="0">
              <a:lnSpc>
                <a:spcPct val="130000"/>
              </a:lnSpc>
              <a:spcBef>
                <a:spcPts val="0"/>
              </a:spcBef>
              <a:spcAft>
                <a:spcPts val="0"/>
              </a:spcAft>
              <a:buClr>
                <a:srgbClr val="5F6368"/>
              </a:buClr>
              <a:buSzPts val="1100"/>
              <a:buChar char="■"/>
              <a:defRPr sz="1100">
                <a:solidFill>
                  <a:srgbClr val="5F6368"/>
                </a:solidFill>
              </a:defRPr>
            </a:lvl9pPr>
          </a:lstStyle>
          <a:p>
            <a:endParaRPr/>
          </a:p>
        </p:txBody>
      </p:sp>
      <p:sp>
        <p:nvSpPr>
          <p:cNvPr id="625" name="Google Shape;625;p85"/>
          <p:cNvSpPr txBox="1">
            <a:spLocks noGrp="1"/>
          </p:cNvSpPr>
          <p:nvPr>
            <p:ph type="title"/>
          </p:nvPr>
        </p:nvSpPr>
        <p:spPr>
          <a:xfrm>
            <a:off x="344501" y="1365900"/>
            <a:ext cx="3864600" cy="414300"/>
          </a:xfrm>
          <a:prstGeom prst="rect">
            <a:avLst/>
          </a:prstGeom>
        </p:spPr>
        <p:txBody>
          <a:bodyPr spcFirstLastPara="1" wrap="square" lIns="91425" tIns="91425" rIns="91425" bIns="91425" anchor="t" anchorCtr="0">
            <a:noAutofit/>
          </a:bodyPr>
          <a:lstStyle>
            <a:lvl1pPr marL="0" marR="0" lvl="0" indent="0" algn="l" rtl="0">
              <a:lnSpc>
                <a:spcPct val="90000"/>
              </a:lnSpc>
              <a:spcBef>
                <a:spcPts val="0"/>
              </a:spcBef>
              <a:spcAft>
                <a:spcPts val="0"/>
              </a:spcAft>
              <a:buClr>
                <a:schemeClr val="dk1"/>
              </a:buClr>
              <a:buSzPts val="1100"/>
              <a:buFont typeface="Arial"/>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626" name="Google Shape;626;p85"/>
          <p:cNvSpPr/>
          <p:nvPr/>
        </p:nvSpPr>
        <p:spPr>
          <a:xfrm>
            <a:off x="4554300" y="0"/>
            <a:ext cx="4589700" cy="5143500"/>
          </a:xfrm>
          <a:prstGeom prst="rect">
            <a:avLst/>
          </a:prstGeom>
          <a:solidFill>
            <a:srgbClr val="F1F3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7" name="Google Shape;627;p85"/>
          <p:cNvSpPr txBox="1"/>
          <p:nvPr/>
        </p:nvSpPr>
        <p:spPr>
          <a:xfrm>
            <a:off x="7934700" y="218775"/>
            <a:ext cx="1209300" cy="30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BDC1C6"/>
                </a:solidFill>
                <a:latin typeface="Roboto"/>
                <a:ea typeface="Roboto"/>
                <a:cs typeface="Roboto"/>
                <a:sym typeface="Roboto"/>
              </a:rPr>
              <a:t>Proprietary + Confidential</a:t>
            </a:r>
            <a:endParaRPr sz="600" b="0" i="0" u="none" strike="noStrike" cap="none">
              <a:solidFill>
                <a:srgbClr val="BDC1C6"/>
              </a:solidFill>
              <a:latin typeface="Roboto"/>
              <a:ea typeface="Roboto"/>
              <a:cs typeface="Roboto"/>
              <a:sym typeface="Roboto"/>
            </a:endParaRPr>
          </a:p>
        </p:txBody>
      </p:sp>
      <p:sp>
        <p:nvSpPr>
          <p:cNvPr id="628" name="Google Shape;628;p85"/>
          <p:cNvSpPr/>
          <p:nvPr/>
        </p:nvSpPr>
        <p:spPr>
          <a:xfrm>
            <a:off x="-22468" y="235365"/>
            <a:ext cx="57900" cy="4672800"/>
          </a:xfrm>
          <a:prstGeom prst="rect">
            <a:avLst/>
          </a:prstGeom>
          <a:solidFill>
            <a:srgbClr val="4285F4"/>
          </a:solidFill>
          <a:ln>
            <a:noFill/>
          </a:ln>
        </p:spPr>
        <p:txBody>
          <a:bodyPr spcFirstLastPara="1" wrap="square" lIns="19050" tIns="19050" rIns="19050" bIns="19050" anchor="ctr" anchorCtr="0">
            <a:noAutofit/>
          </a:bodyPr>
          <a:lstStyle/>
          <a:p>
            <a:pPr marL="0" marR="0" lvl="0" indent="0" algn="ctr" rtl="0">
              <a:lnSpc>
                <a:spcPct val="100000"/>
              </a:lnSpc>
              <a:spcBef>
                <a:spcPts val="0"/>
              </a:spcBef>
              <a:spcAft>
                <a:spcPts val="0"/>
              </a:spcAft>
              <a:buClr>
                <a:srgbClr val="519BF7"/>
              </a:buClr>
              <a:buSzPts val="1200"/>
              <a:buFont typeface="Helvetica Neue Light"/>
              <a:buNone/>
            </a:pPr>
            <a:endParaRPr sz="1200" b="0" i="0" u="none" strike="noStrike" cap="none">
              <a:solidFill>
                <a:srgbClr val="1D8E3E"/>
              </a:solidFill>
              <a:latin typeface="Helvetica Neue Light"/>
              <a:ea typeface="Helvetica Neue Light"/>
              <a:cs typeface="Helvetica Neue Light"/>
              <a:sym typeface="Helvetica Neue Light"/>
            </a:endParaRPr>
          </a:p>
        </p:txBody>
      </p:sp>
      <p:sp>
        <p:nvSpPr>
          <p:cNvPr id="629" name="Google Shape;629;p85"/>
          <p:cNvSpPr txBox="1">
            <a:spLocks noGrp="1"/>
          </p:cNvSpPr>
          <p:nvPr>
            <p:ph type="body" idx="2"/>
          </p:nvPr>
        </p:nvSpPr>
        <p:spPr>
          <a:xfrm>
            <a:off x="344501" y="4743625"/>
            <a:ext cx="4345800" cy="375600"/>
          </a:xfrm>
          <a:prstGeom prst="rect">
            <a:avLst/>
          </a:prstGeom>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100"/>
              <a:buFont typeface="Arial"/>
              <a:buNone/>
              <a:defRPr sz="600">
                <a:solidFill>
                  <a:srgbClr val="D5D5D5"/>
                </a:solidFill>
              </a:defRPr>
            </a:lvl1pPr>
            <a:lvl2pPr marL="914400" marR="0" lvl="1" indent="-228600" algn="l" rtl="0">
              <a:lnSpc>
                <a:spcPct val="100000"/>
              </a:lnSpc>
              <a:spcBef>
                <a:spcPts val="0"/>
              </a:spcBef>
              <a:spcAft>
                <a:spcPts val="0"/>
              </a:spcAft>
              <a:buClr>
                <a:srgbClr val="000000"/>
              </a:buClr>
              <a:buSzPts val="1100"/>
              <a:buFont typeface="Arial"/>
              <a:buNone/>
              <a:defRPr sz="600">
                <a:solidFill>
                  <a:srgbClr val="D5D5D5"/>
                </a:solidFill>
              </a:defRPr>
            </a:lvl2pPr>
            <a:lvl3pPr marL="1371600" marR="0" lvl="2" indent="-228600" algn="l" rtl="0">
              <a:lnSpc>
                <a:spcPct val="100000"/>
              </a:lnSpc>
              <a:spcBef>
                <a:spcPts val="0"/>
              </a:spcBef>
              <a:spcAft>
                <a:spcPts val="0"/>
              </a:spcAft>
              <a:buClr>
                <a:srgbClr val="000000"/>
              </a:buClr>
              <a:buSzPts val="1100"/>
              <a:buFont typeface="Arial"/>
              <a:buNone/>
              <a:defRPr sz="600">
                <a:solidFill>
                  <a:srgbClr val="D5D5D5"/>
                </a:solidFill>
              </a:defRPr>
            </a:lvl3pPr>
            <a:lvl4pPr marL="1828800" marR="0" lvl="3" indent="-228600" algn="l" rtl="0">
              <a:lnSpc>
                <a:spcPct val="100000"/>
              </a:lnSpc>
              <a:spcBef>
                <a:spcPts val="0"/>
              </a:spcBef>
              <a:spcAft>
                <a:spcPts val="0"/>
              </a:spcAft>
              <a:buClr>
                <a:srgbClr val="000000"/>
              </a:buClr>
              <a:buSzPts val="1100"/>
              <a:buFont typeface="Arial"/>
              <a:buNone/>
              <a:defRPr sz="600">
                <a:solidFill>
                  <a:srgbClr val="D5D5D5"/>
                </a:solidFill>
              </a:defRPr>
            </a:lvl4pPr>
            <a:lvl5pPr marL="2286000" marR="0" lvl="4" indent="-228600" algn="l" rtl="0">
              <a:lnSpc>
                <a:spcPct val="100000"/>
              </a:lnSpc>
              <a:spcBef>
                <a:spcPts val="0"/>
              </a:spcBef>
              <a:spcAft>
                <a:spcPts val="0"/>
              </a:spcAft>
              <a:buClr>
                <a:srgbClr val="000000"/>
              </a:buClr>
              <a:buSzPts val="1100"/>
              <a:buFont typeface="Arial"/>
              <a:buNone/>
              <a:defRPr sz="600">
                <a:solidFill>
                  <a:srgbClr val="D5D5D5"/>
                </a:solidFill>
              </a:defRPr>
            </a:lvl5pPr>
            <a:lvl6pPr marL="2743200" marR="0" lvl="5" indent="-228600" algn="l" rtl="0">
              <a:lnSpc>
                <a:spcPct val="100000"/>
              </a:lnSpc>
              <a:spcBef>
                <a:spcPts val="0"/>
              </a:spcBef>
              <a:spcAft>
                <a:spcPts val="0"/>
              </a:spcAft>
              <a:buClr>
                <a:srgbClr val="000000"/>
              </a:buClr>
              <a:buSzPts val="1100"/>
              <a:buFont typeface="Arial"/>
              <a:buNone/>
              <a:defRPr sz="600">
                <a:solidFill>
                  <a:srgbClr val="D5D5D5"/>
                </a:solidFill>
              </a:defRPr>
            </a:lvl6pPr>
            <a:lvl7pPr marL="3200400" marR="0" lvl="6" indent="-228600" algn="l" rtl="0">
              <a:lnSpc>
                <a:spcPct val="100000"/>
              </a:lnSpc>
              <a:spcBef>
                <a:spcPts val="0"/>
              </a:spcBef>
              <a:spcAft>
                <a:spcPts val="0"/>
              </a:spcAft>
              <a:buClr>
                <a:srgbClr val="000000"/>
              </a:buClr>
              <a:buSzPts val="1100"/>
              <a:buFont typeface="Arial"/>
              <a:buNone/>
              <a:defRPr sz="600">
                <a:solidFill>
                  <a:srgbClr val="D5D5D5"/>
                </a:solidFill>
              </a:defRPr>
            </a:lvl7pPr>
            <a:lvl8pPr marL="3657600" marR="0" lvl="7" indent="-228600" algn="l" rtl="0">
              <a:lnSpc>
                <a:spcPct val="100000"/>
              </a:lnSpc>
              <a:spcBef>
                <a:spcPts val="0"/>
              </a:spcBef>
              <a:spcAft>
                <a:spcPts val="0"/>
              </a:spcAft>
              <a:buClr>
                <a:srgbClr val="000000"/>
              </a:buClr>
              <a:buSzPts val="1100"/>
              <a:buFont typeface="Arial"/>
              <a:buNone/>
              <a:defRPr sz="600">
                <a:solidFill>
                  <a:srgbClr val="D5D5D5"/>
                </a:solidFill>
              </a:defRPr>
            </a:lvl8pPr>
            <a:lvl9pPr marL="4114800" marR="0" lvl="8" indent="-228600" algn="l" rtl="0">
              <a:lnSpc>
                <a:spcPct val="100000"/>
              </a:lnSpc>
              <a:spcBef>
                <a:spcPts val="0"/>
              </a:spcBef>
              <a:spcAft>
                <a:spcPts val="0"/>
              </a:spcAft>
              <a:buClr>
                <a:srgbClr val="000000"/>
              </a:buClr>
              <a:buSzPts val="1100"/>
              <a:buFont typeface="Arial"/>
              <a:buNone/>
              <a:defRPr sz="600">
                <a:solidFill>
                  <a:srgbClr val="D5D5D5"/>
                </a:solidFill>
              </a:defRPr>
            </a:lvl9pPr>
          </a:lstStyle>
          <a:p>
            <a:endParaRPr/>
          </a:p>
        </p:txBody>
      </p:sp>
      <p:grpSp>
        <p:nvGrpSpPr>
          <p:cNvPr id="630" name="Google Shape;630;p85"/>
          <p:cNvGrpSpPr/>
          <p:nvPr/>
        </p:nvGrpSpPr>
        <p:grpSpPr>
          <a:xfrm>
            <a:off x="8469122" y="4803781"/>
            <a:ext cx="420491" cy="137010"/>
            <a:chOff x="0" y="0"/>
            <a:chExt cx="2077525" cy="676925"/>
          </a:xfrm>
        </p:grpSpPr>
        <p:sp>
          <p:nvSpPr>
            <p:cNvPr id="631" name="Google Shape;631;p85"/>
            <p:cNvSpPr/>
            <p:nvPr/>
          </p:nvSpPr>
          <p:spPr>
            <a:xfrm>
              <a:off x="0" y="0"/>
              <a:ext cx="511375" cy="524800"/>
            </a:xfrm>
            <a:custGeom>
              <a:avLst/>
              <a:gdLst/>
              <a:ahLst/>
              <a:cxnLst/>
              <a:rect l="l" t="t" r="r" b="b"/>
              <a:pathLst>
                <a:path w="20455" h="20992" extrusionOk="0">
                  <a:moveTo>
                    <a:pt x="10700" y="12450"/>
                  </a:moveTo>
                  <a:lnTo>
                    <a:pt x="10700" y="9583"/>
                  </a:lnTo>
                  <a:lnTo>
                    <a:pt x="20300" y="9583"/>
                  </a:lnTo>
                  <a:cubicBezTo>
                    <a:pt x="20398" y="10088"/>
                    <a:pt x="20455" y="10690"/>
                    <a:pt x="20455" y="11341"/>
                  </a:cubicBezTo>
                  <a:cubicBezTo>
                    <a:pt x="20455" y="13491"/>
                    <a:pt x="19866" y="16154"/>
                    <a:pt x="17972" y="18048"/>
                  </a:cubicBezTo>
                  <a:cubicBezTo>
                    <a:pt x="16129" y="19968"/>
                    <a:pt x="13773" y="20992"/>
                    <a:pt x="10650" y="20992"/>
                  </a:cubicBezTo>
                  <a:cubicBezTo>
                    <a:pt x="4864" y="20993"/>
                    <a:pt x="0" y="16282"/>
                    <a:pt x="0" y="10496"/>
                  </a:cubicBezTo>
                  <a:cubicBezTo>
                    <a:pt x="0" y="4710"/>
                    <a:pt x="4864" y="0"/>
                    <a:pt x="10650" y="0"/>
                  </a:cubicBezTo>
                  <a:cubicBezTo>
                    <a:pt x="13850" y="0"/>
                    <a:pt x="16129" y="1254"/>
                    <a:pt x="17844" y="2893"/>
                  </a:cubicBezTo>
                  <a:lnTo>
                    <a:pt x="15822" y="4915"/>
                  </a:lnTo>
                  <a:cubicBezTo>
                    <a:pt x="14593" y="3763"/>
                    <a:pt x="12929" y="2867"/>
                    <a:pt x="10651" y="2867"/>
                  </a:cubicBezTo>
                  <a:cubicBezTo>
                    <a:pt x="6427" y="2867"/>
                    <a:pt x="3124" y="6272"/>
                    <a:pt x="3124" y="10496"/>
                  </a:cubicBezTo>
                  <a:cubicBezTo>
                    <a:pt x="3124" y="14720"/>
                    <a:pt x="6427" y="18125"/>
                    <a:pt x="10651" y="18125"/>
                  </a:cubicBezTo>
                  <a:cubicBezTo>
                    <a:pt x="13390" y="18125"/>
                    <a:pt x="14952" y="17024"/>
                    <a:pt x="15950" y="16026"/>
                  </a:cubicBezTo>
                  <a:cubicBezTo>
                    <a:pt x="16764" y="15213"/>
                    <a:pt x="17299" y="14046"/>
                    <a:pt x="17507" y="12450"/>
                  </a:cubicBezTo>
                  <a:lnTo>
                    <a:pt x="10700" y="12450"/>
                  </a:ln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632" name="Google Shape;632;p85"/>
            <p:cNvSpPr/>
            <p:nvPr/>
          </p:nvSpPr>
          <p:spPr>
            <a:xfrm>
              <a:off x="540400" y="187300"/>
              <a:ext cx="339200" cy="337950"/>
            </a:xfrm>
            <a:custGeom>
              <a:avLst/>
              <a:gdLst/>
              <a:ahLst/>
              <a:cxnLst/>
              <a:rect l="l" t="t" r="r" b="b"/>
              <a:pathLst>
                <a:path w="13568" h="13518" extrusionOk="0">
                  <a:moveTo>
                    <a:pt x="13568" y="6759"/>
                  </a:moveTo>
                  <a:cubicBezTo>
                    <a:pt x="13568" y="10650"/>
                    <a:pt x="10522" y="13518"/>
                    <a:pt x="6784" y="13518"/>
                  </a:cubicBezTo>
                  <a:cubicBezTo>
                    <a:pt x="3046" y="13518"/>
                    <a:pt x="0" y="10651"/>
                    <a:pt x="0" y="6759"/>
                  </a:cubicBezTo>
                  <a:cubicBezTo>
                    <a:pt x="0" y="2842"/>
                    <a:pt x="3046" y="0"/>
                    <a:pt x="6784" y="0"/>
                  </a:cubicBezTo>
                  <a:cubicBezTo>
                    <a:pt x="10522" y="0"/>
                    <a:pt x="13568" y="2842"/>
                    <a:pt x="13568" y="6759"/>
                  </a:cubicBezTo>
                  <a:close/>
                  <a:moveTo>
                    <a:pt x="10599" y="6759"/>
                  </a:moveTo>
                  <a:cubicBezTo>
                    <a:pt x="10599" y="4327"/>
                    <a:pt x="8833" y="2663"/>
                    <a:pt x="6785" y="2663"/>
                  </a:cubicBezTo>
                  <a:cubicBezTo>
                    <a:pt x="4737" y="2663"/>
                    <a:pt x="2970" y="4327"/>
                    <a:pt x="2970" y="6759"/>
                  </a:cubicBezTo>
                  <a:cubicBezTo>
                    <a:pt x="2970" y="9165"/>
                    <a:pt x="4736" y="10855"/>
                    <a:pt x="6785" y="10855"/>
                  </a:cubicBezTo>
                  <a:cubicBezTo>
                    <a:pt x="8832" y="10855"/>
                    <a:pt x="10599" y="9165"/>
                    <a:pt x="10599" y="6759"/>
                  </a:cubicBez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633" name="Google Shape;633;p85"/>
            <p:cNvSpPr/>
            <p:nvPr/>
          </p:nvSpPr>
          <p:spPr>
            <a:xfrm>
              <a:off x="910400" y="187300"/>
              <a:ext cx="339200" cy="337950"/>
            </a:xfrm>
            <a:custGeom>
              <a:avLst/>
              <a:gdLst/>
              <a:ahLst/>
              <a:cxnLst/>
              <a:rect l="l" t="t" r="r" b="b"/>
              <a:pathLst>
                <a:path w="13568" h="13518" extrusionOk="0">
                  <a:moveTo>
                    <a:pt x="13568" y="6759"/>
                  </a:moveTo>
                  <a:cubicBezTo>
                    <a:pt x="13568" y="10650"/>
                    <a:pt x="10522" y="13518"/>
                    <a:pt x="6784" y="13518"/>
                  </a:cubicBezTo>
                  <a:cubicBezTo>
                    <a:pt x="3046" y="13518"/>
                    <a:pt x="0" y="10651"/>
                    <a:pt x="0" y="6759"/>
                  </a:cubicBezTo>
                  <a:cubicBezTo>
                    <a:pt x="0" y="2842"/>
                    <a:pt x="3046" y="0"/>
                    <a:pt x="6784" y="0"/>
                  </a:cubicBezTo>
                  <a:cubicBezTo>
                    <a:pt x="10522" y="0"/>
                    <a:pt x="13568" y="2842"/>
                    <a:pt x="13568" y="6759"/>
                  </a:cubicBezTo>
                  <a:close/>
                  <a:moveTo>
                    <a:pt x="10599" y="6759"/>
                  </a:moveTo>
                  <a:cubicBezTo>
                    <a:pt x="10599" y="4327"/>
                    <a:pt x="8833" y="2663"/>
                    <a:pt x="6785" y="2663"/>
                  </a:cubicBezTo>
                  <a:cubicBezTo>
                    <a:pt x="4737" y="2663"/>
                    <a:pt x="2970" y="4327"/>
                    <a:pt x="2970" y="6759"/>
                  </a:cubicBezTo>
                  <a:cubicBezTo>
                    <a:pt x="2970" y="9165"/>
                    <a:pt x="4736" y="10855"/>
                    <a:pt x="6785" y="10855"/>
                  </a:cubicBezTo>
                  <a:cubicBezTo>
                    <a:pt x="8832" y="10855"/>
                    <a:pt x="10599" y="9165"/>
                    <a:pt x="10599" y="6759"/>
                  </a:cubicBez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634" name="Google Shape;634;p85"/>
            <p:cNvSpPr/>
            <p:nvPr/>
          </p:nvSpPr>
          <p:spPr>
            <a:xfrm>
              <a:off x="1280400" y="187325"/>
              <a:ext cx="323850" cy="489600"/>
            </a:xfrm>
            <a:custGeom>
              <a:avLst/>
              <a:gdLst/>
              <a:ahLst/>
              <a:cxnLst/>
              <a:rect l="l" t="t" r="r" b="b"/>
              <a:pathLst>
                <a:path w="12954" h="19584" extrusionOk="0">
                  <a:moveTo>
                    <a:pt x="12954" y="409"/>
                  </a:moveTo>
                  <a:lnTo>
                    <a:pt x="12954" y="12544"/>
                  </a:lnTo>
                  <a:cubicBezTo>
                    <a:pt x="12954" y="17536"/>
                    <a:pt x="10010" y="19584"/>
                    <a:pt x="6528" y="19584"/>
                  </a:cubicBezTo>
                  <a:cubicBezTo>
                    <a:pt x="3251" y="19584"/>
                    <a:pt x="1280" y="17382"/>
                    <a:pt x="537" y="15590"/>
                  </a:cubicBezTo>
                  <a:lnTo>
                    <a:pt x="3123" y="14515"/>
                  </a:lnTo>
                  <a:cubicBezTo>
                    <a:pt x="3584" y="15616"/>
                    <a:pt x="4710" y="16922"/>
                    <a:pt x="6528" y="16922"/>
                  </a:cubicBezTo>
                  <a:cubicBezTo>
                    <a:pt x="8755" y="16922"/>
                    <a:pt x="10138" y="15539"/>
                    <a:pt x="10138" y="12954"/>
                  </a:cubicBezTo>
                  <a:lnTo>
                    <a:pt x="10138" y="11981"/>
                  </a:lnTo>
                  <a:lnTo>
                    <a:pt x="10036" y="11981"/>
                  </a:lnTo>
                  <a:cubicBezTo>
                    <a:pt x="9370" y="12800"/>
                    <a:pt x="8090" y="13517"/>
                    <a:pt x="6477" y="13517"/>
                  </a:cubicBezTo>
                  <a:cubicBezTo>
                    <a:pt x="3098" y="13517"/>
                    <a:pt x="0" y="10573"/>
                    <a:pt x="0" y="6784"/>
                  </a:cubicBezTo>
                  <a:cubicBezTo>
                    <a:pt x="0" y="2969"/>
                    <a:pt x="3098" y="0"/>
                    <a:pt x="6477" y="0"/>
                  </a:cubicBezTo>
                  <a:cubicBezTo>
                    <a:pt x="8090" y="0"/>
                    <a:pt x="9370" y="717"/>
                    <a:pt x="10036" y="1511"/>
                  </a:cubicBezTo>
                  <a:lnTo>
                    <a:pt x="10138" y="1511"/>
                  </a:lnTo>
                  <a:lnTo>
                    <a:pt x="10138" y="409"/>
                  </a:lnTo>
                  <a:lnTo>
                    <a:pt x="12954" y="409"/>
                  </a:lnTo>
                  <a:close/>
                  <a:moveTo>
                    <a:pt x="10343" y="6784"/>
                  </a:moveTo>
                  <a:cubicBezTo>
                    <a:pt x="10343" y="4403"/>
                    <a:pt x="8756" y="2662"/>
                    <a:pt x="6733" y="2662"/>
                  </a:cubicBezTo>
                  <a:cubicBezTo>
                    <a:pt x="4685" y="2662"/>
                    <a:pt x="2970" y="4403"/>
                    <a:pt x="2970" y="6784"/>
                  </a:cubicBezTo>
                  <a:cubicBezTo>
                    <a:pt x="2970" y="9139"/>
                    <a:pt x="4685" y="10855"/>
                    <a:pt x="6733" y="10855"/>
                  </a:cubicBezTo>
                  <a:cubicBezTo>
                    <a:pt x="8755" y="10854"/>
                    <a:pt x="10343" y="9139"/>
                    <a:pt x="10343" y="6784"/>
                  </a:cubicBez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635" name="Google Shape;635;p85"/>
            <p:cNvSpPr/>
            <p:nvPr/>
          </p:nvSpPr>
          <p:spPr>
            <a:xfrm>
              <a:off x="1655750" y="20000"/>
              <a:ext cx="74250" cy="495000"/>
            </a:xfrm>
            <a:custGeom>
              <a:avLst/>
              <a:gdLst/>
              <a:ahLst/>
              <a:cxnLst/>
              <a:rect l="l" t="t" r="r" b="b"/>
              <a:pathLst>
                <a:path w="2970" h="19800" extrusionOk="0">
                  <a:moveTo>
                    <a:pt x="2970" y="0"/>
                  </a:moveTo>
                  <a:lnTo>
                    <a:pt x="2970" y="19800"/>
                  </a:lnTo>
                  <a:lnTo>
                    <a:pt x="0" y="19800"/>
                  </a:lnTo>
                  <a:lnTo>
                    <a:pt x="0" y="0"/>
                  </a:lnTo>
                  <a:lnTo>
                    <a:pt x="2970" y="0"/>
                  </a:ln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636" name="Google Shape;636;p85"/>
            <p:cNvSpPr/>
            <p:nvPr/>
          </p:nvSpPr>
          <p:spPr>
            <a:xfrm>
              <a:off x="1765825" y="187275"/>
              <a:ext cx="311700" cy="337950"/>
            </a:xfrm>
            <a:custGeom>
              <a:avLst/>
              <a:gdLst/>
              <a:ahLst/>
              <a:cxnLst/>
              <a:rect l="l" t="t" r="r" b="b"/>
              <a:pathLst>
                <a:path w="12468" h="13518" extrusionOk="0">
                  <a:moveTo>
                    <a:pt x="10035" y="8987"/>
                  </a:moveTo>
                  <a:lnTo>
                    <a:pt x="12339" y="10523"/>
                  </a:lnTo>
                  <a:cubicBezTo>
                    <a:pt x="11596" y="11624"/>
                    <a:pt x="9804" y="13518"/>
                    <a:pt x="6707" y="13518"/>
                  </a:cubicBezTo>
                  <a:cubicBezTo>
                    <a:pt x="2867" y="13518"/>
                    <a:pt x="0" y="10548"/>
                    <a:pt x="0" y="6759"/>
                  </a:cubicBezTo>
                  <a:cubicBezTo>
                    <a:pt x="0" y="2739"/>
                    <a:pt x="2893" y="0"/>
                    <a:pt x="6375" y="0"/>
                  </a:cubicBezTo>
                  <a:cubicBezTo>
                    <a:pt x="9882" y="0"/>
                    <a:pt x="11598" y="2791"/>
                    <a:pt x="12161" y="4301"/>
                  </a:cubicBezTo>
                  <a:lnTo>
                    <a:pt x="12468" y="5069"/>
                  </a:lnTo>
                  <a:lnTo>
                    <a:pt x="3431" y="8807"/>
                  </a:lnTo>
                  <a:cubicBezTo>
                    <a:pt x="4122" y="10164"/>
                    <a:pt x="5198" y="10855"/>
                    <a:pt x="6708" y="10855"/>
                  </a:cubicBezTo>
                  <a:cubicBezTo>
                    <a:pt x="8217" y="10856"/>
                    <a:pt x="9267" y="10114"/>
                    <a:pt x="10035" y="8987"/>
                  </a:cubicBezTo>
                  <a:close/>
                  <a:moveTo>
                    <a:pt x="2943" y="6555"/>
                  </a:moveTo>
                  <a:lnTo>
                    <a:pt x="8985" y="4046"/>
                  </a:lnTo>
                  <a:cubicBezTo>
                    <a:pt x="8652" y="3201"/>
                    <a:pt x="7654" y="2612"/>
                    <a:pt x="6476" y="2612"/>
                  </a:cubicBezTo>
                  <a:cubicBezTo>
                    <a:pt x="4966" y="2613"/>
                    <a:pt x="2867" y="3944"/>
                    <a:pt x="2943" y="6555"/>
                  </a:cubicBez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Half Color Grey - Core Green 1">
  <p:cSld name="TITLE_2_1_1_2_1_1">
    <p:spTree>
      <p:nvGrpSpPr>
        <p:cNvPr id="1" name="Shape 637"/>
        <p:cNvGrpSpPr/>
        <p:nvPr/>
      </p:nvGrpSpPr>
      <p:grpSpPr>
        <a:xfrm>
          <a:off x="0" y="0"/>
          <a:ext cx="0" cy="0"/>
          <a:chOff x="0" y="0"/>
          <a:chExt cx="0" cy="0"/>
        </a:xfrm>
      </p:grpSpPr>
      <p:sp>
        <p:nvSpPr>
          <p:cNvPr id="638" name="Google Shape;638;p86"/>
          <p:cNvSpPr/>
          <p:nvPr/>
        </p:nvSpPr>
        <p:spPr>
          <a:xfrm>
            <a:off x="4554300" y="0"/>
            <a:ext cx="4589700" cy="5143500"/>
          </a:xfrm>
          <a:prstGeom prst="rect">
            <a:avLst/>
          </a:prstGeom>
          <a:solidFill>
            <a:srgbClr val="F1F3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9" name="Google Shape;639;p86"/>
          <p:cNvSpPr txBox="1"/>
          <p:nvPr/>
        </p:nvSpPr>
        <p:spPr>
          <a:xfrm>
            <a:off x="7934700" y="218775"/>
            <a:ext cx="1209300" cy="30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BDC1C6"/>
                </a:solidFill>
                <a:latin typeface="Roboto"/>
                <a:ea typeface="Roboto"/>
                <a:cs typeface="Roboto"/>
                <a:sym typeface="Roboto"/>
              </a:rPr>
              <a:t>Proprietary + Confidential</a:t>
            </a:r>
            <a:endParaRPr sz="600" b="0" i="0" u="none" strike="noStrike" cap="none">
              <a:solidFill>
                <a:srgbClr val="BDC1C6"/>
              </a:solidFill>
              <a:latin typeface="Roboto"/>
              <a:ea typeface="Roboto"/>
              <a:cs typeface="Roboto"/>
              <a:sym typeface="Roboto"/>
            </a:endParaRPr>
          </a:p>
        </p:txBody>
      </p:sp>
      <p:sp>
        <p:nvSpPr>
          <p:cNvPr id="640" name="Google Shape;640;p86"/>
          <p:cNvSpPr/>
          <p:nvPr/>
        </p:nvSpPr>
        <p:spPr>
          <a:xfrm>
            <a:off x="-22468" y="235365"/>
            <a:ext cx="57900" cy="4672800"/>
          </a:xfrm>
          <a:prstGeom prst="rect">
            <a:avLst/>
          </a:prstGeom>
          <a:solidFill>
            <a:srgbClr val="34A853"/>
          </a:solidFill>
          <a:ln>
            <a:noFill/>
          </a:ln>
        </p:spPr>
        <p:txBody>
          <a:bodyPr spcFirstLastPara="1" wrap="square" lIns="19050" tIns="19050" rIns="19050" bIns="19050" anchor="ctr" anchorCtr="0">
            <a:noAutofit/>
          </a:bodyPr>
          <a:lstStyle/>
          <a:p>
            <a:pPr marL="0" marR="0" lvl="0" indent="0" algn="ctr" rtl="0">
              <a:lnSpc>
                <a:spcPct val="100000"/>
              </a:lnSpc>
              <a:spcBef>
                <a:spcPts val="0"/>
              </a:spcBef>
              <a:spcAft>
                <a:spcPts val="0"/>
              </a:spcAft>
              <a:buClr>
                <a:srgbClr val="519BF7"/>
              </a:buClr>
              <a:buSzPts val="1200"/>
              <a:buFont typeface="Helvetica Neue Light"/>
              <a:buNone/>
            </a:pPr>
            <a:endParaRPr sz="1200" b="0" i="0" u="none" strike="noStrike" cap="none">
              <a:solidFill>
                <a:srgbClr val="1D8E3E"/>
              </a:solidFill>
              <a:latin typeface="Helvetica Neue Light"/>
              <a:ea typeface="Helvetica Neue Light"/>
              <a:cs typeface="Helvetica Neue Light"/>
              <a:sym typeface="Helvetica Neue Light"/>
            </a:endParaRPr>
          </a:p>
        </p:txBody>
      </p:sp>
      <p:sp>
        <p:nvSpPr>
          <p:cNvPr id="641" name="Google Shape;641;p86"/>
          <p:cNvSpPr txBox="1">
            <a:spLocks noGrp="1"/>
          </p:cNvSpPr>
          <p:nvPr>
            <p:ph type="body" idx="1"/>
          </p:nvPr>
        </p:nvSpPr>
        <p:spPr>
          <a:xfrm>
            <a:off x="344501" y="2175900"/>
            <a:ext cx="2976600" cy="2046300"/>
          </a:xfrm>
          <a:prstGeom prst="rect">
            <a:avLst/>
          </a:prstGeom>
        </p:spPr>
        <p:txBody>
          <a:bodyPr spcFirstLastPara="1" wrap="square" lIns="91425" tIns="91425" rIns="91425" bIns="91425" anchor="t" anchorCtr="0">
            <a:noAutofit/>
          </a:bodyPr>
          <a:lstStyle>
            <a:lvl1pPr marL="457200" marR="0" lvl="0" indent="-285750" algn="l" rtl="0">
              <a:lnSpc>
                <a:spcPct val="260000"/>
              </a:lnSpc>
              <a:spcBef>
                <a:spcPts val="0"/>
              </a:spcBef>
              <a:spcAft>
                <a:spcPts val="0"/>
              </a:spcAft>
              <a:buSzPts val="900"/>
              <a:buChar char="●"/>
              <a:defRPr sz="1100">
                <a:solidFill>
                  <a:srgbClr val="5F6368"/>
                </a:solidFill>
              </a:defRPr>
            </a:lvl1pPr>
            <a:lvl2pPr marL="914400" marR="0" lvl="1" indent="-285750" algn="l" rtl="0">
              <a:lnSpc>
                <a:spcPct val="260000"/>
              </a:lnSpc>
              <a:spcBef>
                <a:spcPts val="0"/>
              </a:spcBef>
              <a:spcAft>
                <a:spcPts val="0"/>
              </a:spcAft>
              <a:buSzPts val="900"/>
              <a:buChar char="○"/>
              <a:defRPr sz="1100">
                <a:solidFill>
                  <a:srgbClr val="5F6368"/>
                </a:solidFill>
              </a:defRPr>
            </a:lvl2pPr>
            <a:lvl3pPr marL="1371600" lvl="2" indent="-298450" rtl="0">
              <a:lnSpc>
                <a:spcPct val="260000"/>
              </a:lnSpc>
              <a:spcBef>
                <a:spcPts val="0"/>
              </a:spcBef>
              <a:spcAft>
                <a:spcPts val="0"/>
              </a:spcAft>
              <a:buClr>
                <a:srgbClr val="5F6368"/>
              </a:buClr>
              <a:buSzPts val="1100"/>
              <a:buChar char="■"/>
              <a:defRPr sz="1100">
                <a:solidFill>
                  <a:srgbClr val="5F6368"/>
                </a:solidFill>
              </a:defRPr>
            </a:lvl3pPr>
            <a:lvl4pPr marL="1828800" lvl="3" indent="-298450" rtl="0">
              <a:lnSpc>
                <a:spcPct val="260000"/>
              </a:lnSpc>
              <a:spcBef>
                <a:spcPts val="0"/>
              </a:spcBef>
              <a:spcAft>
                <a:spcPts val="0"/>
              </a:spcAft>
              <a:buClr>
                <a:srgbClr val="5F6368"/>
              </a:buClr>
              <a:buSzPts val="1100"/>
              <a:buChar char="●"/>
              <a:defRPr sz="1100">
                <a:solidFill>
                  <a:srgbClr val="5F6368"/>
                </a:solidFill>
              </a:defRPr>
            </a:lvl4pPr>
            <a:lvl5pPr marL="2286000" lvl="4" indent="-298450" rtl="0">
              <a:lnSpc>
                <a:spcPct val="260000"/>
              </a:lnSpc>
              <a:spcBef>
                <a:spcPts val="0"/>
              </a:spcBef>
              <a:spcAft>
                <a:spcPts val="0"/>
              </a:spcAft>
              <a:buClr>
                <a:srgbClr val="5F6368"/>
              </a:buClr>
              <a:buSzPts val="1100"/>
              <a:buChar char="○"/>
              <a:defRPr sz="1100">
                <a:solidFill>
                  <a:srgbClr val="5F6368"/>
                </a:solidFill>
              </a:defRPr>
            </a:lvl5pPr>
            <a:lvl6pPr marL="2743200" lvl="5" indent="-298450" rtl="0">
              <a:lnSpc>
                <a:spcPct val="260000"/>
              </a:lnSpc>
              <a:spcBef>
                <a:spcPts val="0"/>
              </a:spcBef>
              <a:spcAft>
                <a:spcPts val="0"/>
              </a:spcAft>
              <a:buClr>
                <a:srgbClr val="5F6368"/>
              </a:buClr>
              <a:buSzPts val="1100"/>
              <a:buChar char="■"/>
              <a:defRPr sz="1100">
                <a:solidFill>
                  <a:srgbClr val="5F6368"/>
                </a:solidFill>
              </a:defRPr>
            </a:lvl6pPr>
            <a:lvl7pPr marL="3200400" lvl="6" indent="-298450" rtl="0">
              <a:lnSpc>
                <a:spcPct val="260000"/>
              </a:lnSpc>
              <a:spcBef>
                <a:spcPts val="0"/>
              </a:spcBef>
              <a:spcAft>
                <a:spcPts val="0"/>
              </a:spcAft>
              <a:buClr>
                <a:srgbClr val="5F6368"/>
              </a:buClr>
              <a:buSzPts val="1100"/>
              <a:buChar char="●"/>
              <a:defRPr sz="1100">
                <a:solidFill>
                  <a:srgbClr val="5F6368"/>
                </a:solidFill>
              </a:defRPr>
            </a:lvl7pPr>
            <a:lvl8pPr marL="3657600" lvl="7" indent="-298450" rtl="0">
              <a:lnSpc>
                <a:spcPct val="260000"/>
              </a:lnSpc>
              <a:spcBef>
                <a:spcPts val="0"/>
              </a:spcBef>
              <a:spcAft>
                <a:spcPts val="0"/>
              </a:spcAft>
              <a:buClr>
                <a:srgbClr val="5F6368"/>
              </a:buClr>
              <a:buSzPts val="1100"/>
              <a:buChar char="○"/>
              <a:defRPr sz="1100">
                <a:solidFill>
                  <a:srgbClr val="5F6368"/>
                </a:solidFill>
              </a:defRPr>
            </a:lvl8pPr>
            <a:lvl9pPr marL="4114800" lvl="8" indent="-298450" rtl="0">
              <a:lnSpc>
                <a:spcPct val="260000"/>
              </a:lnSpc>
              <a:spcBef>
                <a:spcPts val="0"/>
              </a:spcBef>
              <a:spcAft>
                <a:spcPts val="0"/>
              </a:spcAft>
              <a:buClr>
                <a:srgbClr val="5F6368"/>
              </a:buClr>
              <a:buSzPts val="1100"/>
              <a:buChar char="■"/>
              <a:defRPr sz="1100">
                <a:solidFill>
                  <a:srgbClr val="5F6368"/>
                </a:solidFill>
              </a:defRPr>
            </a:lvl9pPr>
          </a:lstStyle>
          <a:p>
            <a:endParaRPr/>
          </a:p>
        </p:txBody>
      </p:sp>
      <p:sp>
        <p:nvSpPr>
          <p:cNvPr id="642" name="Google Shape;642;p86"/>
          <p:cNvSpPr txBox="1">
            <a:spLocks noGrp="1"/>
          </p:cNvSpPr>
          <p:nvPr>
            <p:ph type="title"/>
          </p:nvPr>
        </p:nvSpPr>
        <p:spPr>
          <a:xfrm>
            <a:off x="344501" y="1365900"/>
            <a:ext cx="3864600" cy="414300"/>
          </a:xfrm>
          <a:prstGeom prst="rect">
            <a:avLst/>
          </a:prstGeom>
        </p:spPr>
        <p:txBody>
          <a:bodyPr spcFirstLastPara="1" wrap="square" lIns="91425" tIns="91425" rIns="91425" bIns="91425" anchor="t" anchorCtr="0">
            <a:noAutofit/>
          </a:bodyPr>
          <a:lstStyle>
            <a:lvl1pPr marL="0" marR="0" lvl="0" indent="0" algn="l" rtl="0">
              <a:lnSpc>
                <a:spcPct val="90000"/>
              </a:lnSpc>
              <a:spcBef>
                <a:spcPts val="0"/>
              </a:spcBef>
              <a:spcAft>
                <a:spcPts val="0"/>
              </a:spcAft>
              <a:buClr>
                <a:schemeClr val="dk1"/>
              </a:buClr>
              <a:buSzPts val="1100"/>
              <a:buFont typeface="Arial"/>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643" name="Google Shape;643;p86"/>
          <p:cNvSpPr txBox="1">
            <a:spLocks noGrp="1"/>
          </p:cNvSpPr>
          <p:nvPr>
            <p:ph type="body" idx="2"/>
          </p:nvPr>
        </p:nvSpPr>
        <p:spPr>
          <a:xfrm>
            <a:off x="344501" y="4743625"/>
            <a:ext cx="4345800" cy="375600"/>
          </a:xfrm>
          <a:prstGeom prst="rect">
            <a:avLst/>
          </a:prstGeom>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100"/>
              <a:buFont typeface="Arial"/>
              <a:buNone/>
              <a:defRPr sz="600">
                <a:solidFill>
                  <a:srgbClr val="D5D5D5"/>
                </a:solidFill>
              </a:defRPr>
            </a:lvl1pPr>
            <a:lvl2pPr marL="914400" marR="0" lvl="1" indent="-228600" algn="l" rtl="0">
              <a:lnSpc>
                <a:spcPct val="100000"/>
              </a:lnSpc>
              <a:spcBef>
                <a:spcPts val="0"/>
              </a:spcBef>
              <a:spcAft>
                <a:spcPts val="0"/>
              </a:spcAft>
              <a:buClr>
                <a:srgbClr val="000000"/>
              </a:buClr>
              <a:buSzPts val="1100"/>
              <a:buFont typeface="Arial"/>
              <a:buNone/>
              <a:defRPr sz="600">
                <a:solidFill>
                  <a:srgbClr val="D5D5D5"/>
                </a:solidFill>
              </a:defRPr>
            </a:lvl2pPr>
            <a:lvl3pPr marL="1371600" marR="0" lvl="2" indent="-228600" algn="l" rtl="0">
              <a:lnSpc>
                <a:spcPct val="100000"/>
              </a:lnSpc>
              <a:spcBef>
                <a:spcPts val="0"/>
              </a:spcBef>
              <a:spcAft>
                <a:spcPts val="0"/>
              </a:spcAft>
              <a:buClr>
                <a:srgbClr val="000000"/>
              </a:buClr>
              <a:buSzPts val="1100"/>
              <a:buFont typeface="Arial"/>
              <a:buNone/>
              <a:defRPr sz="600">
                <a:solidFill>
                  <a:srgbClr val="D5D5D5"/>
                </a:solidFill>
              </a:defRPr>
            </a:lvl3pPr>
            <a:lvl4pPr marL="1828800" marR="0" lvl="3" indent="-228600" algn="l" rtl="0">
              <a:lnSpc>
                <a:spcPct val="100000"/>
              </a:lnSpc>
              <a:spcBef>
                <a:spcPts val="0"/>
              </a:spcBef>
              <a:spcAft>
                <a:spcPts val="0"/>
              </a:spcAft>
              <a:buClr>
                <a:srgbClr val="000000"/>
              </a:buClr>
              <a:buSzPts val="1100"/>
              <a:buFont typeface="Arial"/>
              <a:buNone/>
              <a:defRPr sz="600">
                <a:solidFill>
                  <a:srgbClr val="D5D5D5"/>
                </a:solidFill>
              </a:defRPr>
            </a:lvl4pPr>
            <a:lvl5pPr marL="2286000" marR="0" lvl="4" indent="-228600" algn="l" rtl="0">
              <a:lnSpc>
                <a:spcPct val="100000"/>
              </a:lnSpc>
              <a:spcBef>
                <a:spcPts val="0"/>
              </a:spcBef>
              <a:spcAft>
                <a:spcPts val="0"/>
              </a:spcAft>
              <a:buClr>
                <a:srgbClr val="000000"/>
              </a:buClr>
              <a:buSzPts val="1100"/>
              <a:buFont typeface="Arial"/>
              <a:buNone/>
              <a:defRPr sz="600">
                <a:solidFill>
                  <a:srgbClr val="D5D5D5"/>
                </a:solidFill>
              </a:defRPr>
            </a:lvl5pPr>
            <a:lvl6pPr marL="2743200" marR="0" lvl="5" indent="-228600" algn="l" rtl="0">
              <a:lnSpc>
                <a:spcPct val="100000"/>
              </a:lnSpc>
              <a:spcBef>
                <a:spcPts val="0"/>
              </a:spcBef>
              <a:spcAft>
                <a:spcPts val="0"/>
              </a:spcAft>
              <a:buClr>
                <a:srgbClr val="000000"/>
              </a:buClr>
              <a:buSzPts val="1100"/>
              <a:buFont typeface="Arial"/>
              <a:buNone/>
              <a:defRPr sz="600">
                <a:solidFill>
                  <a:srgbClr val="D5D5D5"/>
                </a:solidFill>
              </a:defRPr>
            </a:lvl6pPr>
            <a:lvl7pPr marL="3200400" marR="0" lvl="6" indent="-228600" algn="l" rtl="0">
              <a:lnSpc>
                <a:spcPct val="100000"/>
              </a:lnSpc>
              <a:spcBef>
                <a:spcPts val="0"/>
              </a:spcBef>
              <a:spcAft>
                <a:spcPts val="0"/>
              </a:spcAft>
              <a:buClr>
                <a:srgbClr val="000000"/>
              </a:buClr>
              <a:buSzPts val="1100"/>
              <a:buFont typeface="Arial"/>
              <a:buNone/>
              <a:defRPr sz="600">
                <a:solidFill>
                  <a:srgbClr val="D5D5D5"/>
                </a:solidFill>
              </a:defRPr>
            </a:lvl7pPr>
            <a:lvl8pPr marL="3657600" marR="0" lvl="7" indent="-228600" algn="l" rtl="0">
              <a:lnSpc>
                <a:spcPct val="100000"/>
              </a:lnSpc>
              <a:spcBef>
                <a:spcPts val="0"/>
              </a:spcBef>
              <a:spcAft>
                <a:spcPts val="0"/>
              </a:spcAft>
              <a:buClr>
                <a:srgbClr val="000000"/>
              </a:buClr>
              <a:buSzPts val="1100"/>
              <a:buFont typeface="Arial"/>
              <a:buNone/>
              <a:defRPr sz="600">
                <a:solidFill>
                  <a:srgbClr val="D5D5D5"/>
                </a:solidFill>
              </a:defRPr>
            </a:lvl8pPr>
            <a:lvl9pPr marL="4114800" marR="0" lvl="8" indent="-228600" algn="l" rtl="0">
              <a:lnSpc>
                <a:spcPct val="100000"/>
              </a:lnSpc>
              <a:spcBef>
                <a:spcPts val="0"/>
              </a:spcBef>
              <a:spcAft>
                <a:spcPts val="0"/>
              </a:spcAft>
              <a:buClr>
                <a:srgbClr val="000000"/>
              </a:buClr>
              <a:buSzPts val="1100"/>
              <a:buFont typeface="Arial"/>
              <a:buNone/>
              <a:defRPr sz="600">
                <a:solidFill>
                  <a:srgbClr val="D5D5D5"/>
                </a:solidFill>
              </a:defRPr>
            </a:lvl9pPr>
          </a:lstStyle>
          <a:p>
            <a:endParaRPr/>
          </a:p>
        </p:txBody>
      </p:sp>
      <p:grpSp>
        <p:nvGrpSpPr>
          <p:cNvPr id="644" name="Google Shape;644;p86"/>
          <p:cNvGrpSpPr/>
          <p:nvPr/>
        </p:nvGrpSpPr>
        <p:grpSpPr>
          <a:xfrm>
            <a:off x="8469122" y="4803781"/>
            <a:ext cx="420491" cy="137010"/>
            <a:chOff x="0" y="0"/>
            <a:chExt cx="2077525" cy="676925"/>
          </a:xfrm>
        </p:grpSpPr>
        <p:sp>
          <p:nvSpPr>
            <p:cNvPr id="645" name="Google Shape;645;p86"/>
            <p:cNvSpPr/>
            <p:nvPr/>
          </p:nvSpPr>
          <p:spPr>
            <a:xfrm>
              <a:off x="0" y="0"/>
              <a:ext cx="511375" cy="524800"/>
            </a:xfrm>
            <a:custGeom>
              <a:avLst/>
              <a:gdLst/>
              <a:ahLst/>
              <a:cxnLst/>
              <a:rect l="l" t="t" r="r" b="b"/>
              <a:pathLst>
                <a:path w="20455" h="20992" extrusionOk="0">
                  <a:moveTo>
                    <a:pt x="10700" y="12450"/>
                  </a:moveTo>
                  <a:lnTo>
                    <a:pt x="10700" y="9583"/>
                  </a:lnTo>
                  <a:lnTo>
                    <a:pt x="20300" y="9583"/>
                  </a:lnTo>
                  <a:cubicBezTo>
                    <a:pt x="20398" y="10088"/>
                    <a:pt x="20455" y="10690"/>
                    <a:pt x="20455" y="11341"/>
                  </a:cubicBezTo>
                  <a:cubicBezTo>
                    <a:pt x="20455" y="13491"/>
                    <a:pt x="19866" y="16154"/>
                    <a:pt x="17972" y="18048"/>
                  </a:cubicBezTo>
                  <a:cubicBezTo>
                    <a:pt x="16129" y="19968"/>
                    <a:pt x="13773" y="20992"/>
                    <a:pt x="10650" y="20992"/>
                  </a:cubicBezTo>
                  <a:cubicBezTo>
                    <a:pt x="4864" y="20993"/>
                    <a:pt x="0" y="16282"/>
                    <a:pt x="0" y="10496"/>
                  </a:cubicBezTo>
                  <a:cubicBezTo>
                    <a:pt x="0" y="4710"/>
                    <a:pt x="4864" y="0"/>
                    <a:pt x="10650" y="0"/>
                  </a:cubicBezTo>
                  <a:cubicBezTo>
                    <a:pt x="13850" y="0"/>
                    <a:pt x="16129" y="1254"/>
                    <a:pt x="17844" y="2893"/>
                  </a:cubicBezTo>
                  <a:lnTo>
                    <a:pt x="15822" y="4915"/>
                  </a:lnTo>
                  <a:cubicBezTo>
                    <a:pt x="14593" y="3763"/>
                    <a:pt x="12929" y="2867"/>
                    <a:pt x="10651" y="2867"/>
                  </a:cubicBezTo>
                  <a:cubicBezTo>
                    <a:pt x="6427" y="2867"/>
                    <a:pt x="3124" y="6272"/>
                    <a:pt x="3124" y="10496"/>
                  </a:cubicBezTo>
                  <a:cubicBezTo>
                    <a:pt x="3124" y="14720"/>
                    <a:pt x="6427" y="18125"/>
                    <a:pt x="10651" y="18125"/>
                  </a:cubicBezTo>
                  <a:cubicBezTo>
                    <a:pt x="13390" y="18125"/>
                    <a:pt x="14952" y="17024"/>
                    <a:pt x="15950" y="16026"/>
                  </a:cubicBezTo>
                  <a:cubicBezTo>
                    <a:pt x="16764" y="15213"/>
                    <a:pt x="17299" y="14046"/>
                    <a:pt x="17507" y="12450"/>
                  </a:cubicBezTo>
                  <a:lnTo>
                    <a:pt x="10700" y="12450"/>
                  </a:ln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646" name="Google Shape;646;p86"/>
            <p:cNvSpPr/>
            <p:nvPr/>
          </p:nvSpPr>
          <p:spPr>
            <a:xfrm>
              <a:off x="540400" y="187300"/>
              <a:ext cx="339200" cy="337950"/>
            </a:xfrm>
            <a:custGeom>
              <a:avLst/>
              <a:gdLst/>
              <a:ahLst/>
              <a:cxnLst/>
              <a:rect l="l" t="t" r="r" b="b"/>
              <a:pathLst>
                <a:path w="13568" h="13518" extrusionOk="0">
                  <a:moveTo>
                    <a:pt x="13568" y="6759"/>
                  </a:moveTo>
                  <a:cubicBezTo>
                    <a:pt x="13568" y="10650"/>
                    <a:pt x="10522" y="13518"/>
                    <a:pt x="6784" y="13518"/>
                  </a:cubicBezTo>
                  <a:cubicBezTo>
                    <a:pt x="3046" y="13518"/>
                    <a:pt x="0" y="10651"/>
                    <a:pt x="0" y="6759"/>
                  </a:cubicBezTo>
                  <a:cubicBezTo>
                    <a:pt x="0" y="2842"/>
                    <a:pt x="3046" y="0"/>
                    <a:pt x="6784" y="0"/>
                  </a:cubicBezTo>
                  <a:cubicBezTo>
                    <a:pt x="10522" y="0"/>
                    <a:pt x="13568" y="2842"/>
                    <a:pt x="13568" y="6759"/>
                  </a:cubicBezTo>
                  <a:close/>
                  <a:moveTo>
                    <a:pt x="10599" y="6759"/>
                  </a:moveTo>
                  <a:cubicBezTo>
                    <a:pt x="10599" y="4327"/>
                    <a:pt x="8833" y="2663"/>
                    <a:pt x="6785" y="2663"/>
                  </a:cubicBezTo>
                  <a:cubicBezTo>
                    <a:pt x="4737" y="2663"/>
                    <a:pt x="2970" y="4327"/>
                    <a:pt x="2970" y="6759"/>
                  </a:cubicBezTo>
                  <a:cubicBezTo>
                    <a:pt x="2970" y="9165"/>
                    <a:pt x="4736" y="10855"/>
                    <a:pt x="6785" y="10855"/>
                  </a:cubicBezTo>
                  <a:cubicBezTo>
                    <a:pt x="8832" y="10855"/>
                    <a:pt x="10599" y="9165"/>
                    <a:pt x="10599" y="6759"/>
                  </a:cubicBez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647" name="Google Shape;647;p86"/>
            <p:cNvSpPr/>
            <p:nvPr/>
          </p:nvSpPr>
          <p:spPr>
            <a:xfrm>
              <a:off x="910400" y="187300"/>
              <a:ext cx="339200" cy="337950"/>
            </a:xfrm>
            <a:custGeom>
              <a:avLst/>
              <a:gdLst/>
              <a:ahLst/>
              <a:cxnLst/>
              <a:rect l="l" t="t" r="r" b="b"/>
              <a:pathLst>
                <a:path w="13568" h="13518" extrusionOk="0">
                  <a:moveTo>
                    <a:pt x="13568" y="6759"/>
                  </a:moveTo>
                  <a:cubicBezTo>
                    <a:pt x="13568" y="10650"/>
                    <a:pt x="10522" y="13518"/>
                    <a:pt x="6784" y="13518"/>
                  </a:cubicBezTo>
                  <a:cubicBezTo>
                    <a:pt x="3046" y="13518"/>
                    <a:pt x="0" y="10651"/>
                    <a:pt x="0" y="6759"/>
                  </a:cubicBezTo>
                  <a:cubicBezTo>
                    <a:pt x="0" y="2842"/>
                    <a:pt x="3046" y="0"/>
                    <a:pt x="6784" y="0"/>
                  </a:cubicBezTo>
                  <a:cubicBezTo>
                    <a:pt x="10522" y="0"/>
                    <a:pt x="13568" y="2842"/>
                    <a:pt x="13568" y="6759"/>
                  </a:cubicBezTo>
                  <a:close/>
                  <a:moveTo>
                    <a:pt x="10599" y="6759"/>
                  </a:moveTo>
                  <a:cubicBezTo>
                    <a:pt x="10599" y="4327"/>
                    <a:pt x="8833" y="2663"/>
                    <a:pt x="6785" y="2663"/>
                  </a:cubicBezTo>
                  <a:cubicBezTo>
                    <a:pt x="4737" y="2663"/>
                    <a:pt x="2970" y="4327"/>
                    <a:pt x="2970" y="6759"/>
                  </a:cubicBezTo>
                  <a:cubicBezTo>
                    <a:pt x="2970" y="9165"/>
                    <a:pt x="4736" y="10855"/>
                    <a:pt x="6785" y="10855"/>
                  </a:cubicBezTo>
                  <a:cubicBezTo>
                    <a:pt x="8832" y="10855"/>
                    <a:pt x="10599" y="9165"/>
                    <a:pt x="10599" y="6759"/>
                  </a:cubicBez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648" name="Google Shape;648;p86"/>
            <p:cNvSpPr/>
            <p:nvPr/>
          </p:nvSpPr>
          <p:spPr>
            <a:xfrm>
              <a:off x="1280400" y="187325"/>
              <a:ext cx="323850" cy="489600"/>
            </a:xfrm>
            <a:custGeom>
              <a:avLst/>
              <a:gdLst/>
              <a:ahLst/>
              <a:cxnLst/>
              <a:rect l="l" t="t" r="r" b="b"/>
              <a:pathLst>
                <a:path w="12954" h="19584" extrusionOk="0">
                  <a:moveTo>
                    <a:pt x="12954" y="409"/>
                  </a:moveTo>
                  <a:lnTo>
                    <a:pt x="12954" y="12544"/>
                  </a:lnTo>
                  <a:cubicBezTo>
                    <a:pt x="12954" y="17536"/>
                    <a:pt x="10010" y="19584"/>
                    <a:pt x="6528" y="19584"/>
                  </a:cubicBezTo>
                  <a:cubicBezTo>
                    <a:pt x="3251" y="19584"/>
                    <a:pt x="1280" y="17382"/>
                    <a:pt x="537" y="15590"/>
                  </a:cubicBezTo>
                  <a:lnTo>
                    <a:pt x="3123" y="14515"/>
                  </a:lnTo>
                  <a:cubicBezTo>
                    <a:pt x="3584" y="15616"/>
                    <a:pt x="4710" y="16922"/>
                    <a:pt x="6528" y="16922"/>
                  </a:cubicBezTo>
                  <a:cubicBezTo>
                    <a:pt x="8755" y="16922"/>
                    <a:pt x="10138" y="15539"/>
                    <a:pt x="10138" y="12954"/>
                  </a:cubicBezTo>
                  <a:lnTo>
                    <a:pt x="10138" y="11981"/>
                  </a:lnTo>
                  <a:lnTo>
                    <a:pt x="10036" y="11981"/>
                  </a:lnTo>
                  <a:cubicBezTo>
                    <a:pt x="9370" y="12800"/>
                    <a:pt x="8090" y="13517"/>
                    <a:pt x="6477" y="13517"/>
                  </a:cubicBezTo>
                  <a:cubicBezTo>
                    <a:pt x="3098" y="13517"/>
                    <a:pt x="0" y="10573"/>
                    <a:pt x="0" y="6784"/>
                  </a:cubicBezTo>
                  <a:cubicBezTo>
                    <a:pt x="0" y="2969"/>
                    <a:pt x="3098" y="0"/>
                    <a:pt x="6477" y="0"/>
                  </a:cubicBezTo>
                  <a:cubicBezTo>
                    <a:pt x="8090" y="0"/>
                    <a:pt x="9370" y="717"/>
                    <a:pt x="10036" y="1511"/>
                  </a:cubicBezTo>
                  <a:lnTo>
                    <a:pt x="10138" y="1511"/>
                  </a:lnTo>
                  <a:lnTo>
                    <a:pt x="10138" y="409"/>
                  </a:lnTo>
                  <a:lnTo>
                    <a:pt x="12954" y="409"/>
                  </a:lnTo>
                  <a:close/>
                  <a:moveTo>
                    <a:pt x="10343" y="6784"/>
                  </a:moveTo>
                  <a:cubicBezTo>
                    <a:pt x="10343" y="4403"/>
                    <a:pt x="8756" y="2662"/>
                    <a:pt x="6733" y="2662"/>
                  </a:cubicBezTo>
                  <a:cubicBezTo>
                    <a:pt x="4685" y="2662"/>
                    <a:pt x="2970" y="4403"/>
                    <a:pt x="2970" y="6784"/>
                  </a:cubicBezTo>
                  <a:cubicBezTo>
                    <a:pt x="2970" y="9139"/>
                    <a:pt x="4685" y="10855"/>
                    <a:pt x="6733" y="10855"/>
                  </a:cubicBezTo>
                  <a:cubicBezTo>
                    <a:pt x="8755" y="10854"/>
                    <a:pt x="10343" y="9139"/>
                    <a:pt x="10343" y="6784"/>
                  </a:cubicBez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649" name="Google Shape;649;p86"/>
            <p:cNvSpPr/>
            <p:nvPr/>
          </p:nvSpPr>
          <p:spPr>
            <a:xfrm>
              <a:off x="1655750" y="20000"/>
              <a:ext cx="74250" cy="495000"/>
            </a:xfrm>
            <a:custGeom>
              <a:avLst/>
              <a:gdLst/>
              <a:ahLst/>
              <a:cxnLst/>
              <a:rect l="l" t="t" r="r" b="b"/>
              <a:pathLst>
                <a:path w="2970" h="19800" extrusionOk="0">
                  <a:moveTo>
                    <a:pt x="2970" y="0"/>
                  </a:moveTo>
                  <a:lnTo>
                    <a:pt x="2970" y="19800"/>
                  </a:lnTo>
                  <a:lnTo>
                    <a:pt x="0" y="19800"/>
                  </a:lnTo>
                  <a:lnTo>
                    <a:pt x="0" y="0"/>
                  </a:lnTo>
                  <a:lnTo>
                    <a:pt x="2970" y="0"/>
                  </a:ln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650" name="Google Shape;650;p86"/>
            <p:cNvSpPr/>
            <p:nvPr/>
          </p:nvSpPr>
          <p:spPr>
            <a:xfrm>
              <a:off x="1765825" y="187275"/>
              <a:ext cx="311700" cy="337950"/>
            </a:xfrm>
            <a:custGeom>
              <a:avLst/>
              <a:gdLst/>
              <a:ahLst/>
              <a:cxnLst/>
              <a:rect l="l" t="t" r="r" b="b"/>
              <a:pathLst>
                <a:path w="12468" h="13518" extrusionOk="0">
                  <a:moveTo>
                    <a:pt x="10035" y="8987"/>
                  </a:moveTo>
                  <a:lnTo>
                    <a:pt x="12339" y="10523"/>
                  </a:lnTo>
                  <a:cubicBezTo>
                    <a:pt x="11596" y="11624"/>
                    <a:pt x="9804" y="13518"/>
                    <a:pt x="6707" y="13518"/>
                  </a:cubicBezTo>
                  <a:cubicBezTo>
                    <a:pt x="2867" y="13518"/>
                    <a:pt x="0" y="10548"/>
                    <a:pt x="0" y="6759"/>
                  </a:cubicBezTo>
                  <a:cubicBezTo>
                    <a:pt x="0" y="2739"/>
                    <a:pt x="2893" y="0"/>
                    <a:pt x="6375" y="0"/>
                  </a:cubicBezTo>
                  <a:cubicBezTo>
                    <a:pt x="9882" y="0"/>
                    <a:pt x="11598" y="2791"/>
                    <a:pt x="12161" y="4301"/>
                  </a:cubicBezTo>
                  <a:lnTo>
                    <a:pt x="12468" y="5069"/>
                  </a:lnTo>
                  <a:lnTo>
                    <a:pt x="3431" y="8807"/>
                  </a:lnTo>
                  <a:cubicBezTo>
                    <a:pt x="4122" y="10164"/>
                    <a:pt x="5198" y="10855"/>
                    <a:pt x="6708" y="10855"/>
                  </a:cubicBezTo>
                  <a:cubicBezTo>
                    <a:pt x="8217" y="10856"/>
                    <a:pt x="9267" y="10114"/>
                    <a:pt x="10035" y="8987"/>
                  </a:cubicBezTo>
                  <a:close/>
                  <a:moveTo>
                    <a:pt x="2943" y="6555"/>
                  </a:moveTo>
                  <a:lnTo>
                    <a:pt x="8985" y="4046"/>
                  </a:lnTo>
                  <a:cubicBezTo>
                    <a:pt x="8652" y="3201"/>
                    <a:pt x="7654" y="2612"/>
                    <a:pt x="6476" y="2612"/>
                  </a:cubicBezTo>
                  <a:cubicBezTo>
                    <a:pt x="4966" y="2613"/>
                    <a:pt x="2867" y="3944"/>
                    <a:pt x="2943" y="6555"/>
                  </a:cubicBez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gr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Half Color Grey - Core Red 1">
  <p:cSld name="TITLE_2_1_1_1_1_1_1">
    <p:spTree>
      <p:nvGrpSpPr>
        <p:cNvPr id="1" name="Shape 651"/>
        <p:cNvGrpSpPr/>
        <p:nvPr/>
      </p:nvGrpSpPr>
      <p:grpSpPr>
        <a:xfrm>
          <a:off x="0" y="0"/>
          <a:ext cx="0" cy="0"/>
          <a:chOff x="0" y="0"/>
          <a:chExt cx="0" cy="0"/>
        </a:xfrm>
      </p:grpSpPr>
      <p:sp>
        <p:nvSpPr>
          <p:cNvPr id="652" name="Google Shape;652;p87"/>
          <p:cNvSpPr/>
          <p:nvPr/>
        </p:nvSpPr>
        <p:spPr>
          <a:xfrm>
            <a:off x="4554300" y="0"/>
            <a:ext cx="4589700" cy="5143500"/>
          </a:xfrm>
          <a:prstGeom prst="rect">
            <a:avLst/>
          </a:prstGeom>
          <a:solidFill>
            <a:srgbClr val="F1F3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3" name="Google Shape;653;p87"/>
          <p:cNvSpPr txBox="1"/>
          <p:nvPr/>
        </p:nvSpPr>
        <p:spPr>
          <a:xfrm>
            <a:off x="7934700" y="218775"/>
            <a:ext cx="1209300" cy="30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D9D9D9"/>
                </a:solidFill>
                <a:latin typeface="Roboto"/>
                <a:ea typeface="Roboto"/>
                <a:cs typeface="Roboto"/>
                <a:sym typeface="Roboto"/>
              </a:rPr>
              <a:t>Proprietary + Confidential</a:t>
            </a:r>
            <a:endParaRPr sz="600" b="0" i="0" u="none" strike="noStrike" cap="none">
              <a:solidFill>
                <a:srgbClr val="D9D9D9"/>
              </a:solidFill>
              <a:latin typeface="Roboto"/>
              <a:ea typeface="Roboto"/>
              <a:cs typeface="Roboto"/>
              <a:sym typeface="Roboto"/>
            </a:endParaRPr>
          </a:p>
        </p:txBody>
      </p:sp>
      <p:sp>
        <p:nvSpPr>
          <p:cNvPr id="654" name="Google Shape;654;p87"/>
          <p:cNvSpPr/>
          <p:nvPr/>
        </p:nvSpPr>
        <p:spPr>
          <a:xfrm>
            <a:off x="-22468" y="235365"/>
            <a:ext cx="57900" cy="4672800"/>
          </a:xfrm>
          <a:prstGeom prst="rect">
            <a:avLst/>
          </a:prstGeom>
          <a:solidFill>
            <a:srgbClr val="EA4335"/>
          </a:solidFill>
          <a:ln>
            <a:noFill/>
          </a:ln>
        </p:spPr>
        <p:txBody>
          <a:bodyPr spcFirstLastPara="1" wrap="square" lIns="19050" tIns="19050" rIns="19050" bIns="19050" anchor="ctr" anchorCtr="0">
            <a:noAutofit/>
          </a:bodyPr>
          <a:lstStyle/>
          <a:p>
            <a:pPr marL="0" marR="0" lvl="0" indent="0" algn="ctr" rtl="0">
              <a:lnSpc>
                <a:spcPct val="100000"/>
              </a:lnSpc>
              <a:spcBef>
                <a:spcPts val="0"/>
              </a:spcBef>
              <a:spcAft>
                <a:spcPts val="0"/>
              </a:spcAft>
              <a:buClr>
                <a:srgbClr val="519BF7"/>
              </a:buClr>
              <a:buSzPts val="1200"/>
              <a:buFont typeface="Helvetica Neue Light"/>
              <a:buNone/>
            </a:pPr>
            <a:endParaRPr sz="1200" b="0" i="0" u="none" strike="noStrike" cap="none">
              <a:solidFill>
                <a:srgbClr val="1D8E3E"/>
              </a:solidFill>
              <a:latin typeface="Helvetica Neue Light"/>
              <a:ea typeface="Helvetica Neue Light"/>
              <a:cs typeface="Helvetica Neue Light"/>
              <a:sym typeface="Helvetica Neue Light"/>
            </a:endParaRPr>
          </a:p>
        </p:txBody>
      </p:sp>
      <p:sp>
        <p:nvSpPr>
          <p:cNvPr id="655" name="Google Shape;655;p87"/>
          <p:cNvSpPr txBox="1">
            <a:spLocks noGrp="1"/>
          </p:cNvSpPr>
          <p:nvPr>
            <p:ph type="body" idx="1"/>
          </p:nvPr>
        </p:nvSpPr>
        <p:spPr>
          <a:xfrm>
            <a:off x="344501" y="2175900"/>
            <a:ext cx="2976600" cy="2046300"/>
          </a:xfrm>
          <a:prstGeom prst="rect">
            <a:avLst/>
          </a:prstGeom>
        </p:spPr>
        <p:txBody>
          <a:bodyPr spcFirstLastPara="1" wrap="square" lIns="91425" tIns="91425" rIns="91425" bIns="91425" anchor="t" anchorCtr="0">
            <a:noAutofit/>
          </a:bodyPr>
          <a:lstStyle>
            <a:lvl1pPr marL="457200" marR="0" lvl="0" indent="-285750" algn="l" rtl="0">
              <a:lnSpc>
                <a:spcPct val="260000"/>
              </a:lnSpc>
              <a:spcBef>
                <a:spcPts val="0"/>
              </a:spcBef>
              <a:spcAft>
                <a:spcPts val="0"/>
              </a:spcAft>
              <a:buSzPts val="900"/>
              <a:buChar char="●"/>
              <a:defRPr sz="1100">
                <a:solidFill>
                  <a:srgbClr val="5F6368"/>
                </a:solidFill>
              </a:defRPr>
            </a:lvl1pPr>
            <a:lvl2pPr marL="914400" marR="0" lvl="1" indent="-285750" algn="l" rtl="0">
              <a:lnSpc>
                <a:spcPct val="260000"/>
              </a:lnSpc>
              <a:spcBef>
                <a:spcPts val="0"/>
              </a:spcBef>
              <a:spcAft>
                <a:spcPts val="0"/>
              </a:spcAft>
              <a:buSzPts val="900"/>
              <a:buChar char="○"/>
              <a:defRPr sz="1100">
                <a:solidFill>
                  <a:srgbClr val="5F6368"/>
                </a:solidFill>
              </a:defRPr>
            </a:lvl2pPr>
            <a:lvl3pPr marL="1371600" lvl="2" indent="-298450" rtl="0">
              <a:lnSpc>
                <a:spcPct val="260000"/>
              </a:lnSpc>
              <a:spcBef>
                <a:spcPts val="0"/>
              </a:spcBef>
              <a:spcAft>
                <a:spcPts val="0"/>
              </a:spcAft>
              <a:buClr>
                <a:srgbClr val="5F6368"/>
              </a:buClr>
              <a:buSzPts val="1100"/>
              <a:buChar char="■"/>
              <a:defRPr sz="1100">
                <a:solidFill>
                  <a:srgbClr val="5F6368"/>
                </a:solidFill>
              </a:defRPr>
            </a:lvl3pPr>
            <a:lvl4pPr marL="1828800" lvl="3" indent="-298450" rtl="0">
              <a:lnSpc>
                <a:spcPct val="260000"/>
              </a:lnSpc>
              <a:spcBef>
                <a:spcPts val="0"/>
              </a:spcBef>
              <a:spcAft>
                <a:spcPts val="0"/>
              </a:spcAft>
              <a:buClr>
                <a:srgbClr val="5F6368"/>
              </a:buClr>
              <a:buSzPts val="1100"/>
              <a:buChar char="●"/>
              <a:defRPr sz="1100">
                <a:solidFill>
                  <a:srgbClr val="5F6368"/>
                </a:solidFill>
              </a:defRPr>
            </a:lvl4pPr>
            <a:lvl5pPr marL="2286000" lvl="4" indent="-298450" rtl="0">
              <a:lnSpc>
                <a:spcPct val="260000"/>
              </a:lnSpc>
              <a:spcBef>
                <a:spcPts val="0"/>
              </a:spcBef>
              <a:spcAft>
                <a:spcPts val="0"/>
              </a:spcAft>
              <a:buClr>
                <a:srgbClr val="5F6368"/>
              </a:buClr>
              <a:buSzPts val="1100"/>
              <a:buChar char="○"/>
              <a:defRPr sz="1100">
                <a:solidFill>
                  <a:srgbClr val="5F6368"/>
                </a:solidFill>
              </a:defRPr>
            </a:lvl5pPr>
            <a:lvl6pPr marL="2743200" lvl="5" indent="-298450" rtl="0">
              <a:lnSpc>
                <a:spcPct val="260000"/>
              </a:lnSpc>
              <a:spcBef>
                <a:spcPts val="0"/>
              </a:spcBef>
              <a:spcAft>
                <a:spcPts val="0"/>
              </a:spcAft>
              <a:buClr>
                <a:srgbClr val="5F6368"/>
              </a:buClr>
              <a:buSzPts val="1100"/>
              <a:buChar char="■"/>
              <a:defRPr sz="1100">
                <a:solidFill>
                  <a:srgbClr val="5F6368"/>
                </a:solidFill>
              </a:defRPr>
            </a:lvl6pPr>
            <a:lvl7pPr marL="3200400" lvl="6" indent="-298450" rtl="0">
              <a:lnSpc>
                <a:spcPct val="260000"/>
              </a:lnSpc>
              <a:spcBef>
                <a:spcPts val="0"/>
              </a:spcBef>
              <a:spcAft>
                <a:spcPts val="0"/>
              </a:spcAft>
              <a:buClr>
                <a:srgbClr val="5F6368"/>
              </a:buClr>
              <a:buSzPts val="1100"/>
              <a:buChar char="●"/>
              <a:defRPr sz="1100">
                <a:solidFill>
                  <a:srgbClr val="5F6368"/>
                </a:solidFill>
              </a:defRPr>
            </a:lvl7pPr>
            <a:lvl8pPr marL="3657600" lvl="7" indent="-298450" rtl="0">
              <a:lnSpc>
                <a:spcPct val="260000"/>
              </a:lnSpc>
              <a:spcBef>
                <a:spcPts val="0"/>
              </a:spcBef>
              <a:spcAft>
                <a:spcPts val="0"/>
              </a:spcAft>
              <a:buClr>
                <a:srgbClr val="5F6368"/>
              </a:buClr>
              <a:buSzPts val="1100"/>
              <a:buChar char="○"/>
              <a:defRPr sz="1100">
                <a:solidFill>
                  <a:srgbClr val="5F6368"/>
                </a:solidFill>
              </a:defRPr>
            </a:lvl8pPr>
            <a:lvl9pPr marL="4114800" lvl="8" indent="-298450" rtl="0">
              <a:lnSpc>
                <a:spcPct val="260000"/>
              </a:lnSpc>
              <a:spcBef>
                <a:spcPts val="0"/>
              </a:spcBef>
              <a:spcAft>
                <a:spcPts val="0"/>
              </a:spcAft>
              <a:buClr>
                <a:srgbClr val="5F6368"/>
              </a:buClr>
              <a:buSzPts val="1100"/>
              <a:buChar char="■"/>
              <a:defRPr sz="1100">
                <a:solidFill>
                  <a:srgbClr val="5F6368"/>
                </a:solidFill>
              </a:defRPr>
            </a:lvl9pPr>
          </a:lstStyle>
          <a:p>
            <a:endParaRPr/>
          </a:p>
        </p:txBody>
      </p:sp>
      <p:sp>
        <p:nvSpPr>
          <p:cNvPr id="656" name="Google Shape;656;p87"/>
          <p:cNvSpPr txBox="1">
            <a:spLocks noGrp="1"/>
          </p:cNvSpPr>
          <p:nvPr>
            <p:ph type="title"/>
          </p:nvPr>
        </p:nvSpPr>
        <p:spPr>
          <a:xfrm>
            <a:off x="344501" y="1365900"/>
            <a:ext cx="3864600" cy="414300"/>
          </a:xfrm>
          <a:prstGeom prst="rect">
            <a:avLst/>
          </a:prstGeom>
        </p:spPr>
        <p:txBody>
          <a:bodyPr spcFirstLastPara="1" wrap="square" lIns="91425" tIns="91425" rIns="91425" bIns="91425" anchor="t" anchorCtr="0">
            <a:noAutofit/>
          </a:bodyPr>
          <a:lstStyle>
            <a:lvl1pPr marL="0" marR="0" lvl="0" indent="0" algn="l" rtl="0">
              <a:lnSpc>
                <a:spcPct val="90000"/>
              </a:lnSpc>
              <a:spcBef>
                <a:spcPts val="0"/>
              </a:spcBef>
              <a:spcAft>
                <a:spcPts val="0"/>
              </a:spcAft>
              <a:buClr>
                <a:schemeClr val="dk1"/>
              </a:buClr>
              <a:buSzPts val="1100"/>
              <a:buFont typeface="Arial"/>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657" name="Google Shape;657;p87"/>
          <p:cNvSpPr txBox="1">
            <a:spLocks noGrp="1"/>
          </p:cNvSpPr>
          <p:nvPr>
            <p:ph type="body" idx="2"/>
          </p:nvPr>
        </p:nvSpPr>
        <p:spPr>
          <a:xfrm>
            <a:off x="344501" y="4743625"/>
            <a:ext cx="4345800" cy="375600"/>
          </a:xfrm>
          <a:prstGeom prst="rect">
            <a:avLst/>
          </a:prstGeom>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100"/>
              <a:buFont typeface="Arial"/>
              <a:buNone/>
              <a:defRPr sz="600">
                <a:solidFill>
                  <a:srgbClr val="D5D5D5"/>
                </a:solidFill>
              </a:defRPr>
            </a:lvl1pPr>
            <a:lvl2pPr marL="914400" marR="0" lvl="1" indent="-228600" algn="l" rtl="0">
              <a:lnSpc>
                <a:spcPct val="100000"/>
              </a:lnSpc>
              <a:spcBef>
                <a:spcPts val="0"/>
              </a:spcBef>
              <a:spcAft>
                <a:spcPts val="0"/>
              </a:spcAft>
              <a:buClr>
                <a:srgbClr val="000000"/>
              </a:buClr>
              <a:buSzPts val="1100"/>
              <a:buFont typeface="Arial"/>
              <a:buNone/>
              <a:defRPr sz="600">
                <a:solidFill>
                  <a:srgbClr val="D5D5D5"/>
                </a:solidFill>
              </a:defRPr>
            </a:lvl2pPr>
            <a:lvl3pPr marL="1371600" marR="0" lvl="2" indent="-228600" algn="l" rtl="0">
              <a:lnSpc>
                <a:spcPct val="100000"/>
              </a:lnSpc>
              <a:spcBef>
                <a:spcPts val="0"/>
              </a:spcBef>
              <a:spcAft>
                <a:spcPts val="0"/>
              </a:spcAft>
              <a:buClr>
                <a:srgbClr val="000000"/>
              </a:buClr>
              <a:buSzPts val="1100"/>
              <a:buFont typeface="Arial"/>
              <a:buNone/>
              <a:defRPr sz="600">
                <a:solidFill>
                  <a:srgbClr val="D5D5D5"/>
                </a:solidFill>
              </a:defRPr>
            </a:lvl3pPr>
            <a:lvl4pPr marL="1828800" marR="0" lvl="3" indent="-228600" algn="l" rtl="0">
              <a:lnSpc>
                <a:spcPct val="100000"/>
              </a:lnSpc>
              <a:spcBef>
                <a:spcPts val="0"/>
              </a:spcBef>
              <a:spcAft>
                <a:spcPts val="0"/>
              </a:spcAft>
              <a:buClr>
                <a:srgbClr val="000000"/>
              </a:buClr>
              <a:buSzPts val="1100"/>
              <a:buFont typeface="Arial"/>
              <a:buNone/>
              <a:defRPr sz="600">
                <a:solidFill>
                  <a:srgbClr val="D5D5D5"/>
                </a:solidFill>
              </a:defRPr>
            </a:lvl4pPr>
            <a:lvl5pPr marL="2286000" marR="0" lvl="4" indent="-228600" algn="l" rtl="0">
              <a:lnSpc>
                <a:spcPct val="100000"/>
              </a:lnSpc>
              <a:spcBef>
                <a:spcPts val="0"/>
              </a:spcBef>
              <a:spcAft>
                <a:spcPts val="0"/>
              </a:spcAft>
              <a:buClr>
                <a:srgbClr val="000000"/>
              </a:buClr>
              <a:buSzPts val="1100"/>
              <a:buFont typeface="Arial"/>
              <a:buNone/>
              <a:defRPr sz="600">
                <a:solidFill>
                  <a:srgbClr val="D5D5D5"/>
                </a:solidFill>
              </a:defRPr>
            </a:lvl5pPr>
            <a:lvl6pPr marL="2743200" marR="0" lvl="5" indent="-228600" algn="l" rtl="0">
              <a:lnSpc>
                <a:spcPct val="100000"/>
              </a:lnSpc>
              <a:spcBef>
                <a:spcPts val="0"/>
              </a:spcBef>
              <a:spcAft>
                <a:spcPts val="0"/>
              </a:spcAft>
              <a:buClr>
                <a:srgbClr val="000000"/>
              </a:buClr>
              <a:buSzPts val="1100"/>
              <a:buFont typeface="Arial"/>
              <a:buNone/>
              <a:defRPr sz="600">
                <a:solidFill>
                  <a:srgbClr val="D5D5D5"/>
                </a:solidFill>
              </a:defRPr>
            </a:lvl6pPr>
            <a:lvl7pPr marL="3200400" marR="0" lvl="6" indent="-228600" algn="l" rtl="0">
              <a:lnSpc>
                <a:spcPct val="100000"/>
              </a:lnSpc>
              <a:spcBef>
                <a:spcPts val="0"/>
              </a:spcBef>
              <a:spcAft>
                <a:spcPts val="0"/>
              </a:spcAft>
              <a:buClr>
                <a:srgbClr val="000000"/>
              </a:buClr>
              <a:buSzPts val="1100"/>
              <a:buFont typeface="Arial"/>
              <a:buNone/>
              <a:defRPr sz="600">
                <a:solidFill>
                  <a:srgbClr val="D5D5D5"/>
                </a:solidFill>
              </a:defRPr>
            </a:lvl7pPr>
            <a:lvl8pPr marL="3657600" marR="0" lvl="7" indent="-228600" algn="l" rtl="0">
              <a:lnSpc>
                <a:spcPct val="100000"/>
              </a:lnSpc>
              <a:spcBef>
                <a:spcPts val="0"/>
              </a:spcBef>
              <a:spcAft>
                <a:spcPts val="0"/>
              </a:spcAft>
              <a:buClr>
                <a:srgbClr val="000000"/>
              </a:buClr>
              <a:buSzPts val="1100"/>
              <a:buFont typeface="Arial"/>
              <a:buNone/>
              <a:defRPr sz="600">
                <a:solidFill>
                  <a:srgbClr val="D5D5D5"/>
                </a:solidFill>
              </a:defRPr>
            </a:lvl8pPr>
            <a:lvl9pPr marL="4114800" marR="0" lvl="8" indent="-228600" algn="l" rtl="0">
              <a:lnSpc>
                <a:spcPct val="100000"/>
              </a:lnSpc>
              <a:spcBef>
                <a:spcPts val="0"/>
              </a:spcBef>
              <a:spcAft>
                <a:spcPts val="0"/>
              </a:spcAft>
              <a:buClr>
                <a:srgbClr val="000000"/>
              </a:buClr>
              <a:buSzPts val="1100"/>
              <a:buFont typeface="Arial"/>
              <a:buNone/>
              <a:defRPr sz="600">
                <a:solidFill>
                  <a:srgbClr val="D5D5D5"/>
                </a:solidFill>
              </a:defRPr>
            </a:lvl9pPr>
          </a:lstStyle>
          <a:p>
            <a:endParaRPr/>
          </a:p>
        </p:txBody>
      </p:sp>
      <p:grpSp>
        <p:nvGrpSpPr>
          <p:cNvPr id="658" name="Google Shape;658;p87"/>
          <p:cNvGrpSpPr/>
          <p:nvPr/>
        </p:nvGrpSpPr>
        <p:grpSpPr>
          <a:xfrm>
            <a:off x="8469122" y="4803781"/>
            <a:ext cx="420491" cy="137010"/>
            <a:chOff x="0" y="0"/>
            <a:chExt cx="2077525" cy="676925"/>
          </a:xfrm>
        </p:grpSpPr>
        <p:sp>
          <p:nvSpPr>
            <p:cNvPr id="659" name="Google Shape;659;p87"/>
            <p:cNvSpPr/>
            <p:nvPr/>
          </p:nvSpPr>
          <p:spPr>
            <a:xfrm>
              <a:off x="0" y="0"/>
              <a:ext cx="511375" cy="524800"/>
            </a:xfrm>
            <a:custGeom>
              <a:avLst/>
              <a:gdLst/>
              <a:ahLst/>
              <a:cxnLst/>
              <a:rect l="l" t="t" r="r" b="b"/>
              <a:pathLst>
                <a:path w="20455" h="20992" extrusionOk="0">
                  <a:moveTo>
                    <a:pt x="10700" y="12450"/>
                  </a:moveTo>
                  <a:lnTo>
                    <a:pt x="10700" y="9583"/>
                  </a:lnTo>
                  <a:lnTo>
                    <a:pt x="20300" y="9583"/>
                  </a:lnTo>
                  <a:cubicBezTo>
                    <a:pt x="20398" y="10088"/>
                    <a:pt x="20455" y="10690"/>
                    <a:pt x="20455" y="11341"/>
                  </a:cubicBezTo>
                  <a:cubicBezTo>
                    <a:pt x="20455" y="13491"/>
                    <a:pt x="19866" y="16154"/>
                    <a:pt x="17972" y="18048"/>
                  </a:cubicBezTo>
                  <a:cubicBezTo>
                    <a:pt x="16129" y="19968"/>
                    <a:pt x="13773" y="20992"/>
                    <a:pt x="10650" y="20992"/>
                  </a:cubicBezTo>
                  <a:cubicBezTo>
                    <a:pt x="4864" y="20993"/>
                    <a:pt x="0" y="16282"/>
                    <a:pt x="0" y="10496"/>
                  </a:cubicBezTo>
                  <a:cubicBezTo>
                    <a:pt x="0" y="4710"/>
                    <a:pt x="4864" y="0"/>
                    <a:pt x="10650" y="0"/>
                  </a:cubicBezTo>
                  <a:cubicBezTo>
                    <a:pt x="13850" y="0"/>
                    <a:pt x="16129" y="1254"/>
                    <a:pt x="17844" y="2893"/>
                  </a:cubicBezTo>
                  <a:lnTo>
                    <a:pt x="15822" y="4915"/>
                  </a:lnTo>
                  <a:cubicBezTo>
                    <a:pt x="14593" y="3763"/>
                    <a:pt x="12929" y="2867"/>
                    <a:pt x="10651" y="2867"/>
                  </a:cubicBezTo>
                  <a:cubicBezTo>
                    <a:pt x="6427" y="2867"/>
                    <a:pt x="3124" y="6272"/>
                    <a:pt x="3124" y="10496"/>
                  </a:cubicBezTo>
                  <a:cubicBezTo>
                    <a:pt x="3124" y="14720"/>
                    <a:pt x="6427" y="18125"/>
                    <a:pt x="10651" y="18125"/>
                  </a:cubicBezTo>
                  <a:cubicBezTo>
                    <a:pt x="13390" y="18125"/>
                    <a:pt x="14952" y="17024"/>
                    <a:pt x="15950" y="16026"/>
                  </a:cubicBezTo>
                  <a:cubicBezTo>
                    <a:pt x="16764" y="15213"/>
                    <a:pt x="17299" y="14046"/>
                    <a:pt x="17507" y="12450"/>
                  </a:cubicBezTo>
                  <a:lnTo>
                    <a:pt x="10700" y="12450"/>
                  </a:ln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660" name="Google Shape;660;p87"/>
            <p:cNvSpPr/>
            <p:nvPr/>
          </p:nvSpPr>
          <p:spPr>
            <a:xfrm>
              <a:off x="540400" y="187300"/>
              <a:ext cx="339200" cy="337950"/>
            </a:xfrm>
            <a:custGeom>
              <a:avLst/>
              <a:gdLst/>
              <a:ahLst/>
              <a:cxnLst/>
              <a:rect l="l" t="t" r="r" b="b"/>
              <a:pathLst>
                <a:path w="13568" h="13518" extrusionOk="0">
                  <a:moveTo>
                    <a:pt x="13568" y="6759"/>
                  </a:moveTo>
                  <a:cubicBezTo>
                    <a:pt x="13568" y="10650"/>
                    <a:pt x="10522" y="13518"/>
                    <a:pt x="6784" y="13518"/>
                  </a:cubicBezTo>
                  <a:cubicBezTo>
                    <a:pt x="3046" y="13518"/>
                    <a:pt x="0" y="10651"/>
                    <a:pt x="0" y="6759"/>
                  </a:cubicBezTo>
                  <a:cubicBezTo>
                    <a:pt x="0" y="2842"/>
                    <a:pt x="3046" y="0"/>
                    <a:pt x="6784" y="0"/>
                  </a:cubicBezTo>
                  <a:cubicBezTo>
                    <a:pt x="10522" y="0"/>
                    <a:pt x="13568" y="2842"/>
                    <a:pt x="13568" y="6759"/>
                  </a:cubicBezTo>
                  <a:close/>
                  <a:moveTo>
                    <a:pt x="10599" y="6759"/>
                  </a:moveTo>
                  <a:cubicBezTo>
                    <a:pt x="10599" y="4327"/>
                    <a:pt x="8833" y="2663"/>
                    <a:pt x="6785" y="2663"/>
                  </a:cubicBezTo>
                  <a:cubicBezTo>
                    <a:pt x="4737" y="2663"/>
                    <a:pt x="2970" y="4327"/>
                    <a:pt x="2970" y="6759"/>
                  </a:cubicBezTo>
                  <a:cubicBezTo>
                    <a:pt x="2970" y="9165"/>
                    <a:pt x="4736" y="10855"/>
                    <a:pt x="6785" y="10855"/>
                  </a:cubicBezTo>
                  <a:cubicBezTo>
                    <a:pt x="8832" y="10855"/>
                    <a:pt x="10599" y="9165"/>
                    <a:pt x="10599" y="6759"/>
                  </a:cubicBez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661" name="Google Shape;661;p87"/>
            <p:cNvSpPr/>
            <p:nvPr/>
          </p:nvSpPr>
          <p:spPr>
            <a:xfrm>
              <a:off x="910400" y="187300"/>
              <a:ext cx="339200" cy="337950"/>
            </a:xfrm>
            <a:custGeom>
              <a:avLst/>
              <a:gdLst/>
              <a:ahLst/>
              <a:cxnLst/>
              <a:rect l="l" t="t" r="r" b="b"/>
              <a:pathLst>
                <a:path w="13568" h="13518" extrusionOk="0">
                  <a:moveTo>
                    <a:pt x="13568" y="6759"/>
                  </a:moveTo>
                  <a:cubicBezTo>
                    <a:pt x="13568" y="10650"/>
                    <a:pt x="10522" y="13518"/>
                    <a:pt x="6784" y="13518"/>
                  </a:cubicBezTo>
                  <a:cubicBezTo>
                    <a:pt x="3046" y="13518"/>
                    <a:pt x="0" y="10651"/>
                    <a:pt x="0" y="6759"/>
                  </a:cubicBezTo>
                  <a:cubicBezTo>
                    <a:pt x="0" y="2842"/>
                    <a:pt x="3046" y="0"/>
                    <a:pt x="6784" y="0"/>
                  </a:cubicBezTo>
                  <a:cubicBezTo>
                    <a:pt x="10522" y="0"/>
                    <a:pt x="13568" y="2842"/>
                    <a:pt x="13568" y="6759"/>
                  </a:cubicBezTo>
                  <a:close/>
                  <a:moveTo>
                    <a:pt x="10599" y="6759"/>
                  </a:moveTo>
                  <a:cubicBezTo>
                    <a:pt x="10599" y="4327"/>
                    <a:pt x="8833" y="2663"/>
                    <a:pt x="6785" y="2663"/>
                  </a:cubicBezTo>
                  <a:cubicBezTo>
                    <a:pt x="4737" y="2663"/>
                    <a:pt x="2970" y="4327"/>
                    <a:pt x="2970" y="6759"/>
                  </a:cubicBezTo>
                  <a:cubicBezTo>
                    <a:pt x="2970" y="9165"/>
                    <a:pt x="4736" y="10855"/>
                    <a:pt x="6785" y="10855"/>
                  </a:cubicBezTo>
                  <a:cubicBezTo>
                    <a:pt x="8832" y="10855"/>
                    <a:pt x="10599" y="9165"/>
                    <a:pt x="10599" y="6759"/>
                  </a:cubicBez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662" name="Google Shape;662;p87"/>
            <p:cNvSpPr/>
            <p:nvPr/>
          </p:nvSpPr>
          <p:spPr>
            <a:xfrm>
              <a:off x="1280400" y="187325"/>
              <a:ext cx="323850" cy="489600"/>
            </a:xfrm>
            <a:custGeom>
              <a:avLst/>
              <a:gdLst/>
              <a:ahLst/>
              <a:cxnLst/>
              <a:rect l="l" t="t" r="r" b="b"/>
              <a:pathLst>
                <a:path w="12954" h="19584" extrusionOk="0">
                  <a:moveTo>
                    <a:pt x="12954" y="409"/>
                  </a:moveTo>
                  <a:lnTo>
                    <a:pt x="12954" y="12544"/>
                  </a:lnTo>
                  <a:cubicBezTo>
                    <a:pt x="12954" y="17536"/>
                    <a:pt x="10010" y="19584"/>
                    <a:pt x="6528" y="19584"/>
                  </a:cubicBezTo>
                  <a:cubicBezTo>
                    <a:pt x="3251" y="19584"/>
                    <a:pt x="1280" y="17382"/>
                    <a:pt x="537" y="15590"/>
                  </a:cubicBezTo>
                  <a:lnTo>
                    <a:pt x="3123" y="14515"/>
                  </a:lnTo>
                  <a:cubicBezTo>
                    <a:pt x="3584" y="15616"/>
                    <a:pt x="4710" y="16922"/>
                    <a:pt x="6528" y="16922"/>
                  </a:cubicBezTo>
                  <a:cubicBezTo>
                    <a:pt x="8755" y="16922"/>
                    <a:pt x="10138" y="15539"/>
                    <a:pt x="10138" y="12954"/>
                  </a:cubicBezTo>
                  <a:lnTo>
                    <a:pt x="10138" y="11981"/>
                  </a:lnTo>
                  <a:lnTo>
                    <a:pt x="10036" y="11981"/>
                  </a:lnTo>
                  <a:cubicBezTo>
                    <a:pt x="9370" y="12800"/>
                    <a:pt x="8090" y="13517"/>
                    <a:pt x="6477" y="13517"/>
                  </a:cubicBezTo>
                  <a:cubicBezTo>
                    <a:pt x="3098" y="13517"/>
                    <a:pt x="0" y="10573"/>
                    <a:pt x="0" y="6784"/>
                  </a:cubicBezTo>
                  <a:cubicBezTo>
                    <a:pt x="0" y="2969"/>
                    <a:pt x="3098" y="0"/>
                    <a:pt x="6477" y="0"/>
                  </a:cubicBezTo>
                  <a:cubicBezTo>
                    <a:pt x="8090" y="0"/>
                    <a:pt x="9370" y="717"/>
                    <a:pt x="10036" y="1511"/>
                  </a:cubicBezTo>
                  <a:lnTo>
                    <a:pt x="10138" y="1511"/>
                  </a:lnTo>
                  <a:lnTo>
                    <a:pt x="10138" y="409"/>
                  </a:lnTo>
                  <a:lnTo>
                    <a:pt x="12954" y="409"/>
                  </a:lnTo>
                  <a:close/>
                  <a:moveTo>
                    <a:pt x="10343" y="6784"/>
                  </a:moveTo>
                  <a:cubicBezTo>
                    <a:pt x="10343" y="4403"/>
                    <a:pt x="8756" y="2662"/>
                    <a:pt x="6733" y="2662"/>
                  </a:cubicBezTo>
                  <a:cubicBezTo>
                    <a:pt x="4685" y="2662"/>
                    <a:pt x="2970" y="4403"/>
                    <a:pt x="2970" y="6784"/>
                  </a:cubicBezTo>
                  <a:cubicBezTo>
                    <a:pt x="2970" y="9139"/>
                    <a:pt x="4685" y="10855"/>
                    <a:pt x="6733" y="10855"/>
                  </a:cubicBezTo>
                  <a:cubicBezTo>
                    <a:pt x="8755" y="10854"/>
                    <a:pt x="10343" y="9139"/>
                    <a:pt x="10343" y="6784"/>
                  </a:cubicBez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663" name="Google Shape;663;p87"/>
            <p:cNvSpPr/>
            <p:nvPr/>
          </p:nvSpPr>
          <p:spPr>
            <a:xfrm>
              <a:off x="1655750" y="20000"/>
              <a:ext cx="74250" cy="495000"/>
            </a:xfrm>
            <a:custGeom>
              <a:avLst/>
              <a:gdLst/>
              <a:ahLst/>
              <a:cxnLst/>
              <a:rect l="l" t="t" r="r" b="b"/>
              <a:pathLst>
                <a:path w="2970" h="19800" extrusionOk="0">
                  <a:moveTo>
                    <a:pt x="2970" y="0"/>
                  </a:moveTo>
                  <a:lnTo>
                    <a:pt x="2970" y="19800"/>
                  </a:lnTo>
                  <a:lnTo>
                    <a:pt x="0" y="19800"/>
                  </a:lnTo>
                  <a:lnTo>
                    <a:pt x="0" y="0"/>
                  </a:lnTo>
                  <a:lnTo>
                    <a:pt x="2970" y="0"/>
                  </a:ln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664" name="Google Shape;664;p87"/>
            <p:cNvSpPr/>
            <p:nvPr/>
          </p:nvSpPr>
          <p:spPr>
            <a:xfrm>
              <a:off x="1765825" y="187275"/>
              <a:ext cx="311700" cy="337950"/>
            </a:xfrm>
            <a:custGeom>
              <a:avLst/>
              <a:gdLst/>
              <a:ahLst/>
              <a:cxnLst/>
              <a:rect l="l" t="t" r="r" b="b"/>
              <a:pathLst>
                <a:path w="12468" h="13518" extrusionOk="0">
                  <a:moveTo>
                    <a:pt x="10035" y="8987"/>
                  </a:moveTo>
                  <a:lnTo>
                    <a:pt x="12339" y="10523"/>
                  </a:lnTo>
                  <a:cubicBezTo>
                    <a:pt x="11596" y="11624"/>
                    <a:pt x="9804" y="13518"/>
                    <a:pt x="6707" y="13518"/>
                  </a:cubicBezTo>
                  <a:cubicBezTo>
                    <a:pt x="2867" y="13518"/>
                    <a:pt x="0" y="10548"/>
                    <a:pt x="0" y="6759"/>
                  </a:cubicBezTo>
                  <a:cubicBezTo>
                    <a:pt x="0" y="2739"/>
                    <a:pt x="2893" y="0"/>
                    <a:pt x="6375" y="0"/>
                  </a:cubicBezTo>
                  <a:cubicBezTo>
                    <a:pt x="9882" y="0"/>
                    <a:pt x="11598" y="2791"/>
                    <a:pt x="12161" y="4301"/>
                  </a:cubicBezTo>
                  <a:lnTo>
                    <a:pt x="12468" y="5069"/>
                  </a:lnTo>
                  <a:lnTo>
                    <a:pt x="3431" y="8807"/>
                  </a:lnTo>
                  <a:cubicBezTo>
                    <a:pt x="4122" y="10164"/>
                    <a:pt x="5198" y="10855"/>
                    <a:pt x="6708" y="10855"/>
                  </a:cubicBezTo>
                  <a:cubicBezTo>
                    <a:pt x="8217" y="10856"/>
                    <a:pt x="9267" y="10114"/>
                    <a:pt x="10035" y="8987"/>
                  </a:cubicBezTo>
                  <a:close/>
                  <a:moveTo>
                    <a:pt x="2943" y="6555"/>
                  </a:moveTo>
                  <a:lnTo>
                    <a:pt x="8985" y="4046"/>
                  </a:lnTo>
                  <a:cubicBezTo>
                    <a:pt x="8652" y="3201"/>
                    <a:pt x="7654" y="2612"/>
                    <a:pt x="6476" y="2612"/>
                  </a:cubicBezTo>
                  <a:cubicBezTo>
                    <a:pt x="4966" y="2613"/>
                    <a:pt x="2867" y="3944"/>
                    <a:pt x="2943" y="6555"/>
                  </a:cubicBez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gr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Google Ads Cover Slide">
  <p:cSld name="CUSTOM_3">
    <p:spTree>
      <p:nvGrpSpPr>
        <p:cNvPr id="1" name="Shape 665"/>
        <p:cNvGrpSpPr/>
        <p:nvPr/>
      </p:nvGrpSpPr>
      <p:grpSpPr>
        <a:xfrm>
          <a:off x="0" y="0"/>
          <a:ext cx="0" cy="0"/>
          <a:chOff x="0" y="0"/>
          <a:chExt cx="0" cy="0"/>
        </a:xfrm>
      </p:grpSpPr>
      <p:pic>
        <p:nvPicPr>
          <p:cNvPr id="666" name="Google Shape;666;p88"/>
          <p:cNvPicPr preferRelativeResize="0"/>
          <p:nvPr/>
        </p:nvPicPr>
        <p:blipFill rotWithShape="1">
          <a:blip r:embed="rId2">
            <a:alphaModFix/>
          </a:blip>
          <a:srcRect/>
          <a:stretch/>
        </p:blipFill>
        <p:spPr>
          <a:xfrm>
            <a:off x="522575" y="319550"/>
            <a:ext cx="1172075" cy="239400"/>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Google Marketing Platform Cover Slide">
  <p:cSld name="CUSTOM_2_2">
    <p:bg>
      <p:bgPr>
        <a:solidFill>
          <a:srgbClr val="FFFFFF"/>
        </a:solidFill>
        <a:effectLst/>
      </p:bgPr>
    </p:bg>
    <p:spTree>
      <p:nvGrpSpPr>
        <p:cNvPr id="1" name="Shape 667"/>
        <p:cNvGrpSpPr/>
        <p:nvPr/>
      </p:nvGrpSpPr>
      <p:grpSpPr>
        <a:xfrm>
          <a:off x="0" y="0"/>
          <a:ext cx="0" cy="0"/>
          <a:chOff x="0" y="0"/>
          <a:chExt cx="0" cy="0"/>
        </a:xfrm>
      </p:grpSpPr>
      <p:pic>
        <p:nvPicPr>
          <p:cNvPr id="668" name="Google Shape;668;p89"/>
          <p:cNvPicPr preferRelativeResize="0"/>
          <p:nvPr/>
        </p:nvPicPr>
        <p:blipFill rotWithShape="1">
          <a:blip r:embed="rId2">
            <a:alphaModFix/>
          </a:blip>
          <a:srcRect/>
          <a:stretch/>
        </p:blipFill>
        <p:spPr>
          <a:xfrm>
            <a:off x="522575" y="319550"/>
            <a:ext cx="2656675" cy="239400"/>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Google Ad Manager Cover Slide">
  <p:cSld name="CUSTOM_2_2_1">
    <p:bg>
      <p:bgPr>
        <a:solidFill>
          <a:srgbClr val="FFFFFF"/>
        </a:solidFill>
        <a:effectLst/>
      </p:bgPr>
    </p:bg>
    <p:spTree>
      <p:nvGrpSpPr>
        <p:cNvPr id="1" name="Shape 669"/>
        <p:cNvGrpSpPr/>
        <p:nvPr/>
      </p:nvGrpSpPr>
      <p:grpSpPr>
        <a:xfrm>
          <a:off x="0" y="0"/>
          <a:ext cx="0" cy="0"/>
          <a:chOff x="0" y="0"/>
          <a:chExt cx="0" cy="0"/>
        </a:xfrm>
      </p:grpSpPr>
      <p:pic>
        <p:nvPicPr>
          <p:cNvPr id="670" name="Google Shape;670;p90"/>
          <p:cNvPicPr preferRelativeResize="0"/>
          <p:nvPr/>
        </p:nvPicPr>
        <p:blipFill>
          <a:blip r:embed="rId2">
            <a:alphaModFix/>
          </a:blip>
          <a:stretch>
            <a:fillRect/>
          </a:stretch>
        </p:blipFill>
        <p:spPr>
          <a:xfrm>
            <a:off x="490361" y="245475"/>
            <a:ext cx="2041351" cy="340800"/>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slide 2 2 1">
  <p:cSld name="TITLE_2_2_1_2">
    <p:bg>
      <p:bgPr>
        <a:solidFill>
          <a:srgbClr val="E1E8D7"/>
        </a:solidFill>
        <a:effectLst/>
      </p:bgPr>
    </p:bg>
    <p:spTree>
      <p:nvGrpSpPr>
        <p:cNvPr id="1" name="Shape 671"/>
        <p:cNvGrpSpPr/>
        <p:nvPr/>
      </p:nvGrpSpPr>
      <p:grpSpPr>
        <a:xfrm>
          <a:off x="0" y="0"/>
          <a:ext cx="0" cy="0"/>
          <a:chOff x="0" y="0"/>
          <a:chExt cx="0" cy="0"/>
        </a:xfrm>
      </p:grpSpPr>
      <p:sp>
        <p:nvSpPr>
          <p:cNvPr id="672" name="Google Shape;672;p91"/>
          <p:cNvSpPr txBox="1">
            <a:spLocks noGrp="1"/>
          </p:cNvSpPr>
          <p:nvPr>
            <p:ph type="ctrTitle"/>
          </p:nvPr>
        </p:nvSpPr>
        <p:spPr>
          <a:xfrm>
            <a:off x="293408" y="1243584"/>
            <a:ext cx="8485500" cy="2045700"/>
          </a:xfrm>
          <a:prstGeom prst="rect">
            <a:avLst/>
          </a:prstGeom>
        </p:spPr>
        <p:txBody>
          <a:bodyPr spcFirstLastPara="1" wrap="square" lIns="91425" tIns="91425" rIns="91425" bIns="91425" anchor="ctr" anchorCtr="0">
            <a:noAutofit/>
          </a:bodyPr>
          <a:lstStyle>
            <a:lvl1pPr lvl="0" rtl="0">
              <a:lnSpc>
                <a:spcPct val="88000"/>
              </a:lnSpc>
              <a:spcBef>
                <a:spcPts val="0"/>
              </a:spcBef>
              <a:spcAft>
                <a:spcPts val="0"/>
              </a:spcAft>
              <a:buSzPts val="9600"/>
              <a:buFont typeface="Google Sans Medium"/>
              <a:buNone/>
              <a:defRPr sz="9600">
                <a:latin typeface="Google Sans Medium"/>
                <a:ea typeface="Google Sans Medium"/>
                <a:cs typeface="Google Sans Medium"/>
                <a:sym typeface="Google Sans Medium"/>
              </a:defRPr>
            </a:lvl1pPr>
            <a:lvl2pPr lvl="1" algn="ctr" rtl="0">
              <a:spcBef>
                <a:spcPts val="0"/>
              </a:spcBef>
              <a:spcAft>
                <a:spcPts val="0"/>
              </a:spcAft>
              <a:buSzPts val="10000"/>
              <a:buNone/>
              <a:defRPr sz="10000"/>
            </a:lvl2pPr>
            <a:lvl3pPr lvl="2" algn="ctr" rtl="0">
              <a:spcBef>
                <a:spcPts val="0"/>
              </a:spcBef>
              <a:spcAft>
                <a:spcPts val="0"/>
              </a:spcAft>
              <a:buSzPts val="10000"/>
              <a:buNone/>
              <a:defRPr sz="10000"/>
            </a:lvl3pPr>
            <a:lvl4pPr lvl="3" algn="ctr" rtl="0">
              <a:spcBef>
                <a:spcPts val="0"/>
              </a:spcBef>
              <a:spcAft>
                <a:spcPts val="0"/>
              </a:spcAft>
              <a:buSzPts val="10000"/>
              <a:buNone/>
              <a:defRPr sz="10000"/>
            </a:lvl4pPr>
            <a:lvl5pPr lvl="4" algn="ctr" rtl="0">
              <a:spcBef>
                <a:spcPts val="0"/>
              </a:spcBef>
              <a:spcAft>
                <a:spcPts val="0"/>
              </a:spcAft>
              <a:buSzPts val="10000"/>
              <a:buNone/>
              <a:defRPr sz="10000"/>
            </a:lvl5pPr>
            <a:lvl6pPr lvl="5" algn="ctr" rtl="0">
              <a:spcBef>
                <a:spcPts val="0"/>
              </a:spcBef>
              <a:spcAft>
                <a:spcPts val="0"/>
              </a:spcAft>
              <a:buSzPts val="10000"/>
              <a:buNone/>
              <a:defRPr sz="10000"/>
            </a:lvl6pPr>
            <a:lvl7pPr lvl="6" algn="ctr" rtl="0">
              <a:spcBef>
                <a:spcPts val="0"/>
              </a:spcBef>
              <a:spcAft>
                <a:spcPts val="0"/>
              </a:spcAft>
              <a:buSzPts val="10000"/>
              <a:buNone/>
              <a:defRPr sz="10000"/>
            </a:lvl7pPr>
            <a:lvl8pPr lvl="7" algn="ctr" rtl="0">
              <a:spcBef>
                <a:spcPts val="0"/>
              </a:spcBef>
              <a:spcAft>
                <a:spcPts val="0"/>
              </a:spcAft>
              <a:buSzPts val="10000"/>
              <a:buNone/>
              <a:defRPr sz="10000"/>
            </a:lvl8pPr>
            <a:lvl9pPr lvl="8" algn="ctr" rtl="0">
              <a:spcBef>
                <a:spcPts val="0"/>
              </a:spcBef>
              <a:spcAft>
                <a:spcPts val="0"/>
              </a:spcAft>
              <a:buSzPts val="10000"/>
              <a:buNone/>
              <a:defRPr sz="10000"/>
            </a:lvl9pPr>
          </a:lstStyle>
          <a:p>
            <a:endParaRPr/>
          </a:p>
        </p:txBody>
      </p:sp>
      <p:sp>
        <p:nvSpPr>
          <p:cNvPr id="673" name="Google Shape;673;p91"/>
          <p:cNvSpPr txBox="1">
            <a:spLocks noGrp="1"/>
          </p:cNvSpPr>
          <p:nvPr>
            <p:ph type="subTitle" idx="1"/>
          </p:nvPr>
        </p:nvSpPr>
        <p:spPr>
          <a:xfrm>
            <a:off x="293408" y="3520440"/>
            <a:ext cx="8520600" cy="792600"/>
          </a:xfrm>
          <a:prstGeom prst="rect">
            <a:avLst/>
          </a:prstGeom>
        </p:spPr>
        <p:txBody>
          <a:bodyPr spcFirstLastPara="1" wrap="square" lIns="91425" tIns="91425" rIns="91425" bIns="91425" anchor="t" anchorCtr="0">
            <a:noAutofit/>
          </a:bodyPr>
          <a:lstStyle>
            <a:lvl1pPr lvl="0" rtl="0">
              <a:lnSpc>
                <a:spcPct val="100000"/>
              </a:lnSpc>
              <a:spcBef>
                <a:spcPts val="2200"/>
              </a:spcBef>
              <a:spcAft>
                <a:spcPts val="0"/>
              </a:spcAft>
              <a:buClr>
                <a:srgbClr val="55624C"/>
              </a:buClr>
              <a:buSzPts val="3400"/>
              <a:buFont typeface="Google Sans"/>
              <a:buNone/>
              <a:defRPr sz="3400">
                <a:solidFill>
                  <a:srgbClr val="55624C"/>
                </a:solidFill>
                <a:latin typeface="Google Sans"/>
                <a:ea typeface="Google Sans"/>
                <a:cs typeface="Google Sans"/>
                <a:sym typeface="Google Sans"/>
              </a:defRPr>
            </a:lvl1pPr>
            <a:lvl2pPr lvl="1" rtl="0">
              <a:lnSpc>
                <a:spcPct val="100000"/>
              </a:lnSpc>
              <a:spcBef>
                <a:spcPts val="2200"/>
              </a:spcBef>
              <a:spcAft>
                <a:spcPts val="0"/>
              </a:spcAft>
              <a:buSzPts val="2400"/>
              <a:buNone/>
              <a:defRPr sz="2400"/>
            </a:lvl2pPr>
            <a:lvl3pPr lvl="2" rtl="0">
              <a:lnSpc>
                <a:spcPct val="100000"/>
              </a:lnSpc>
              <a:spcBef>
                <a:spcPts val="2200"/>
              </a:spcBef>
              <a:spcAft>
                <a:spcPts val="0"/>
              </a:spcAft>
              <a:buSzPts val="2400"/>
              <a:buNone/>
              <a:defRPr sz="2400"/>
            </a:lvl3pPr>
            <a:lvl4pPr lvl="3" rtl="0">
              <a:lnSpc>
                <a:spcPct val="100000"/>
              </a:lnSpc>
              <a:spcBef>
                <a:spcPts val="2200"/>
              </a:spcBef>
              <a:spcAft>
                <a:spcPts val="0"/>
              </a:spcAft>
              <a:buSzPts val="2400"/>
              <a:buNone/>
              <a:defRPr sz="2400"/>
            </a:lvl4pPr>
            <a:lvl5pPr lvl="4" rtl="0">
              <a:lnSpc>
                <a:spcPct val="100000"/>
              </a:lnSpc>
              <a:spcBef>
                <a:spcPts val="2200"/>
              </a:spcBef>
              <a:spcAft>
                <a:spcPts val="0"/>
              </a:spcAft>
              <a:buSzPts val="2400"/>
              <a:buNone/>
              <a:defRPr sz="2400"/>
            </a:lvl5pPr>
            <a:lvl6pPr lvl="5" rtl="0">
              <a:lnSpc>
                <a:spcPct val="100000"/>
              </a:lnSpc>
              <a:spcBef>
                <a:spcPts val="2200"/>
              </a:spcBef>
              <a:spcAft>
                <a:spcPts val="0"/>
              </a:spcAft>
              <a:buSzPts val="2400"/>
              <a:buNone/>
              <a:defRPr sz="2400"/>
            </a:lvl6pPr>
            <a:lvl7pPr lvl="6" rtl="0">
              <a:lnSpc>
                <a:spcPct val="100000"/>
              </a:lnSpc>
              <a:spcBef>
                <a:spcPts val="2200"/>
              </a:spcBef>
              <a:spcAft>
                <a:spcPts val="0"/>
              </a:spcAft>
              <a:buSzPts val="2400"/>
              <a:buNone/>
              <a:defRPr sz="2400"/>
            </a:lvl7pPr>
            <a:lvl8pPr lvl="7" rtl="0">
              <a:lnSpc>
                <a:spcPct val="100000"/>
              </a:lnSpc>
              <a:spcBef>
                <a:spcPts val="2200"/>
              </a:spcBef>
              <a:spcAft>
                <a:spcPts val="0"/>
              </a:spcAft>
              <a:buSzPts val="2400"/>
              <a:buNone/>
              <a:defRPr sz="2400"/>
            </a:lvl8pPr>
            <a:lvl9pPr lvl="8" rtl="0">
              <a:lnSpc>
                <a:spcPct val="100000"/>
              </a:lnSpc>
              <a:spcBef>
                <a:spcPts val="2200"/>
              </a:spcBef>
              <a:spcAft>
                <a:spcPts val="0"/>
              </a:spcAft>
              <a:buSzPts val="2400"/>
              <a:buNone/>
              <a:defRPr sz="2400"/>
            </a:lvl9pPr>
          </a:lstStyle>
          <a:p>
            <a:endParaRPr/>
          </a:p>
        </p:txBody>
      </p:sp>
      <p:sp>
        <p:nvSpPr>
          <p:cNvPr id="674" name="Google Shape;674;p91"/>
          <p:cNvSpPr txBox="1">
            <a:spLocks noGrp="1"/>
          </p:cNvSpPr>
          <p:nvPr>
            <p:ph type="subTitle" idx="2"/>
          </p:nvPr>
        </p:nvSpPr>
        <p:spPr>
          <a:xfrm>
            <a:off x="292602" y="4581025"/>
            <a:ext cx="1638900" cy="359400"/>
          </a:xfrm>
          <a:prstGeom prst="rect">
            <a:avLst/>
          </a:prstGeom>
        </p:spPr>
        <p:txBody>
          <a:bodyPr spcFirstLastPara="1" wrap="square" lIns="91425" tIns="91425" rIns="91425" bIns="91425" anchor="t" anchorCtr="0">
            <a:noAutofit/>
          </a:bodyPr>
          <a:lstStyle>
            <a:lvl1pPr lvl="0" rtl="0">
              <a:lnSpc>
                <a:spcPct val="100000"/>
              </a:lnSpc>
              <a:spcBef>
                <a:spcPts val="2200"/>
              </a:spcBef>
              <a:spcAft>
                <a:spcPts val="0"/>
              </a:spcAft>
              <a:buClr>
                <a:srgbClr val="434343"/>
              </a:buClr>
              <a:buSzPts val="800"/>
              <a:buNone/>
              <a:defRPr sz="800">
                <a:solidFill>
                  <a:srgbClr val="434343"/>
                </a:solidFill>
              </a:defRPr>
            </a:lvl1pPr>
            <a:lvl2pPr lvl="1" rtl="0">
              <a:lnSpc>
                <a:spcPct val="100000"/>
              </a:lnSpc>
              <a:spcBef>
                <a:spcPts val="2200"/>
              </a:spcBef>
              <a:spcAft>
                <a:spcPts val="0"/>
              </a:spcAft>
              <a:buClr>
                <a:srgbClr val="434343"/>
              </a:buClr>
              <a:buSzPts val="800"/>
              <a:buNone/>
              <a:defRPr sz="800">
                <a:solidFill>
                  <a:srgbClr val="434343"/>
                </a:solidFill>
              </a:defRPr>
            </a:lvl2pPr>
            <a:lvl3pPr lvl="2" rtl="0">
              <a:lnSpc>
                <a:spcPct val="100000"/>
              </a:lnSpc>
              <a:spcBef>
                <a:spcPts val="2200"/>
              </a:spcBef>
              <a:spcAft>
                <a:spcPts val="0"/>
              </a:spcAft>
              <a:buClr>
                <a:srgbClr val="434343"/>
              </a:buClr>
              <a:buSzPts val="800"/>
              <a:buNone/>
              <a:defRPr sz="800">
                <a:solidFill>
                  <a:srgbClr val="434343"/>
                </a:solidFill>
              </a:defRPr>
            </a:lvl3pPr>
            <a:lvl4pPr lvl="3" rtl="0">
              <a:lnSpc>
                <a:spcPct val="100000"/>
              </a:lnSpc>
              <a:spcBef>
                <a:spcPts val="2200"/>
              </a:spcBef>
              <a:spcAft>
                <a:spcPts val="0"/>
              </a:spcAft>
              <a:buClr>
                <a:srgbClr val="434343"/>
              </a:buClr>
              <a:buSzPts val="800"/>
              <a:buNone/>
              <a:defRPr sz="800">
                <a:solidFill>
                  <a:srgbClr val="434343"/>
                </a:solidFill>
              </a:defRPr>
            </a:lvl4pPr>
            <a:lvl5pPr lvl="4" rtl="0">
              <a:lnSpc>
                <a:spcPct val="100000"/>
              </a:lnSpc>
              <a:spcBef>
                <a:spcPts val="2200"/>
              </a:spcBef>
              <a:spcAft>
                <a:spcPts val="0"/>
              </a:spcAft>
              <a:buClr>
                <a:srgbClr val="434343"/>
              </a:buClr>
              <a:buSzPts val="800"/>
              <a:buNone/>
              <a:defRPr sz="800">
                <a:solidFill>
                  <a:srgbClr val="434343"/>
                </a:solidFill>
              </a:defRPr>
            </a:lvl5pPr>
            <a:lvl6pPr lvl="5" rtl="0">
              <a:lnSpc>
                <a:spcPct val="100000"/>
              </a:lnSpc>
              <a:spcBef>
                <a:spcPts val="2200"/>
              </a:spcBef>
              <a:spcAft>
                <a:spcPts val="0"/>
              </a:spcAft>
              <a:buClr>
                <a:srgbClr val="434343"/>
              </a:buClr>
              <a:buSzPts val="800"/>
              <a:buNone/>
              <a:defRPr sz="800">
                <a:solidFill>
                  <a:srgbClr val="434343"/>
                </a:solidFill>
              </a:defRPr>
            </a:lvl6pPr>
            <a:lvl7pPr lvl="6" rtl="0">
              <a:lnSpc>
                <a:spcPct val="100000"/>
              </a:lnSpc>
              <a:spcBef>
                <a:spcPts val="2200"/>
              </a:spcBef>
              <a:spcAft>
                <a:spcPts val="0"/>
              </a:spcAft>
              <a:buClr>
                <a:srgbClr val="434343"/>
              </a:buClr>
              <a:buSzPts val="800"/>
              <a:buNone/>
              <a:defRPr sz="800">
                <a:solidFill>
                  <a:srgbClr val="434343"/>
                </a:solidFill>
              </a:defRPr>
            </a:lvl7pPr>
            <a:lvl8pPr lvl="7" rtl="0">
              <a:lnSpc>
                <a:spcPct val="100000"/>
              </a:lnSpc>
              <a:spcBef>
                <a:spcPts val="2200"/>
              </a:spcBef>
              <a:spcAft>
                <a:spcPts val="0"/>
              </a:spcAft>
              <a:buClr>
                <a:srgbClr val="434343"/>
              </a:buClr>
              <a:buSzPts val="800"/>
              <a:buNone/>
              <a:defRPr sz="800">
                <a:solidFill>
                  <a:srgbClr val="434343"/>
                </a:solidFill>
              </a:defRPr>
            </a:lvl8pPr>
            <a:lvl9pPr lvl="8" rtl="0">
              <a:lnSpc>
                <a:spcPct val="100000"/>
              </a:lnSpc>
              <a:spcBef>
                <a:spcPts val="2200"/>
              </a:spcBef>
              <a:spcAft>
                <a:spcPts val="0"/>
              </a:spcAft>
              <a:buClr>
                <a:srgbClr val="434343"/>
              </a:buClr>
              <a:buSzPts val="800"/>
              <a:buNone/>
              <a:defRPr sz="800">
                <a:solidFill>
                  <a:srgbClr val="434343"/>
                </a:solidFill>
              </a:defRPr>
            </a:lvl9pPr>
          </a:lstStyle>
          <a:p>
            <a:endParaRPr/>
          </a:p>
        </p:txBody>
      </p:sp>
      <p:sp>
        <p:nvSpPr>
          <p:cNvPr id="675" name="Google Shape;675;p91"/>
          <p:cNvSpPr txBox="1">
            <a:spLocks noGrp="1"/>
          </p:cNvSpPr>
          <p:nvPr>
            <p:ph type="subTitle" idx="3"/>
          </p:nvPr>
        </p:nvSpPr>
        <p:spPr>
          <a:xfrm>
            <a:off x="2236002" y="4581025"/>
            <a:ext cx="1638900" cy="359400"/>
          </a:xfrm>
          <a:prstGeom prst="rect">
            <a:avLst/>
          </a:prstGeom>
        </p:spPr>
        <p:txBody>
          <a:bodyPr spcFirstLastPara="1" wrap="square" lIns="91425" tIns="91425" rIns="91425" bIns="91425" anchor="t" anchorCtr="0">
            <a:noAutofit/>
          </a:bodyPr>
          <a:lstStyle>
            <a:lvl1pPr lvl="0" rtl="0">
              <a:lnSpc>
                <a:spcPct val="100000"/>
              </a:lnSpc>
              <a:spcBef>
                <a:spcPts val="2200"/>
              </a:spcBef>
              <a:spcAft>
                <a:spcPts val="0"/>
              </a:spcAft>
              <a:buClr>
                <a:srgbClr val="434343"/>
              </a:buClr>
              <a:buSzPts val="800"/>
              <a:buNone/>
              <a:defRPr sz="800">
                <a:solidFill>
                  <a:srgbClr val="434343"/>
                </a:solidFill>
              </a:defRPr>
            </a:lvl1pPr>
            <a:lvl2pPr lvl="1" rtl="0">
              <a:lnSpc>
                <a:spcPct val="100000"/>
              </a:lnSpc>
              <a:spcBef>
                <a:spcPts val="2200"/>
              </a:spcBef>
              <a:spcAft>
                <a:spcPts val="0"/>
              </a:spcAft>
              <a:buClr>
                <a:srgbClr val="434343"/>
              </a:buClr>
              <a:buSzPts val="800"/>
              <a:buNone/>
              <a:defRPr sz="800">
                <a:solidFill>
                  <a:srgbClr val="434343"/>
                </a:solidFill>
              </a:defRPr>
            </a:lvl2pPr>
            <a:lvl3pPr lvl="2" rtl="0">
              <a:lnSpc>
                <a:spcPct val="100000"/>
              </a:lnSpc>
              <a:spcBef>
                <a:spcPts val="2200"/>
              </a:spcBef>
              <a:spcAft>
                <a:spcPts val="0"/>
              </a:spcAft>
              <a:buClr>
                <a:srgbClr val="434343"/>
              </a:buClr>
              <a:buSzPts val="800"/>
              <a:buNone/>
              <a:defRPr sz="800">
                <a:solidFill>
                  <a:srgbClr val="434343"/>
                </a:solidFill>
              </a:defRPr>
            </a:lvl3pPr>
            <a:lvl4pPr lvl="3" rtl="0">
              <a:lnSpc>
                <a:spcPct val="100000"/>
              </a:lnSpc>
              <a:spcBef>
                <a:spcPts val="2200"/>
              </a:spcBef>
              <a:spcAft>
                <a:spcPts val="0"/>
              </a:spcAft>
              <a:buClr>
                <a:srgbClr val="434343"/>
              </a:buClr>
              <a:buSzPts val="800"/>
              <a:buNone/>
              <a:defRPr sz="800">
                <a:solidFill>
                  <a:srgbClr val="434343"/>
                </a:solidFill>
              </a:defRPr>
            </a:lvl4pPr>
            <a:lvl5pPr lvl="4" rtl="0">
              <a:lnSpc>
                <a:spcPct val="100000"/>
              </a:lnSpc>
              <a:spcBef>
                <a:spcPts val="2200"/>
              </a:spcBef>
              <a:spcAft>
                <a:spcPts val="0"/>
              </a:spcAft>
              <a:buClr>
                <a:srgbClr val="434343"/>
              </a:buClr>
              <a:buSzPts val="800"/>
              <a:buNone/>
              <a:defRPr sz="800">
                <a:solidFill>
                  <a:srgbClr val="434343"/>
                </a:solidFill>
              </a:defRPr>
            </a:lvl5pPr>
            <a:lvl6pPr lvl="5" rtl="0">
              <a:lnSpc>
                <a:spcPct val="100000"/>
              </a:lnSpc>
              <a:spcBef>
                <a:spcPts val="2200"/>
              </a:spcBef>
              <a:spcAft>
                <a:spcPts val="0"/>
              </a:spcAft>
              <a:buClr>
                <a:srgbClr val="434343"/>
              </a:buClr>
              <a:buSzPts val="800"/>
              <a:buNone/>
              <a:defRPr sz="800">
                <a:solidFill>
                  <a:srgbClr val="434343"/>
                </a:solidFill>
              </a:defRPr>
            </a:lvl6pPr>
            <a:lvl7pPr lvl="6" rtl="0">
              <a:lnSpc>
                <a:spcPct val="100000"/>
              </a:lnSpc>
              <a:spcBef>
                <a:spcPts val="2200"/>
              </a:spcBef>
              <a:spcAft>
                <a:spcPts val="0"/>
              </a:spcAft>
              <a:buClr>
                <a:srgbClr val="434343"/>
              </a:buClr>
              <a:buSzPts val="800"/>
              <a:buNone/>
              <a:defRPr sz="800">
                <a:solidFill>
                  <a:srgbClr val="434343"/>
                </a:solidFill>
              </a:defRPr>
            </a:lvl7pPr>
            <a:lvl8pPr lvl="7" rtl="0">
              <a:lnSpc>
                <a:spcPct val="100000"/>
              </a:lnSpc>
              <a:spcBef>
                <a:spcPts val="2200"/>
              </a:spcBef>
              <a:spcAft>
                <a:spcPts val="0"/>
              </a:spcAft>
              <a:buClr>
                <a:srgbClr val="434343"/>
              </a:buClr>
              <a:buSzPts val="800"/>
              <a:buNone/>
              <a:defRPr sz="800">
                <a:solidFill>
                  <a:srgbClr val="434343"/>
                </a:solidFill>
              </a:defRPr>
            </a:lvl8pPr>
            <a:lvl9pPr lvl="8" rtl="0">
              <a:lnSpc>
                <a:spcPct val="100000"/>
              </a:lnSpc>
              <a:spcBef>
                <a:spcPts val="2200"/>
              </a:spcBef>
              <a:spcAft>
                <a:spcPts val="0"/>
              </a:spcAft>
              <a:buClr>
                <a:srgbClr val="434343"/>
              </a:buClr>
              <a:buSzPts val="800"/>
              <a:buNone/>
              <a:defRPr sz="800">
                <a:solidFill>
                  <a:srgbClr val="434343"/>
                </a:solidFill>
              </a:defRPr>
            </a:lvl9pPr>
          </a:lstStyle>
          <a:p>
            <a:endParaRPr/>
          </a:p>
        </p:txBody>
      </p:sp>
      <p:sp>
        <p:nvSpPr>
          <p:cNvPr id="676" name="Google Shape;676;p91"/>
          <p:cNvSpPr txBox="1">
            <a:spLocks noGrp="1"/>
          </p:cNvSpPr>
          <p:nvPr>
            <p:ph type="subTitle" idx="4"/>
          </p:nvPr>
        </p:nvSpPr>
        <p:spPr>
          <a:xfrm>
            <a:off x="4179402" y="4581025"/>
            <a:ext cx="1638900" cy="359400"/>
          </a:xfrm>
          <a:prstGeom prst="rect">
            <a:avLst/>
          </a:prstGeom>
        </p:spPr>
        <p:txBody>
          <a:bodyPr spcFirstLastPara="1" wrap="square" lIns="91425" tIns="91425" rIns="91425" bIns="91425" anchor="t" anchorCtr="0">
            <a:noAutofit/>
          </a:bodyPr>
          <a:lstStyle>
            <a:lvl1pPr lvl="0" rtl="0">
              <a:lnSpc>
                <a:spcPct val="100000"/>
              </a:lnSpc>
              <a:spcBef>
                <a:spcPts val="2200"/>
              </a:spcBef>
              <a:spcAft>
                <a:spcPts val="0"/>
              </a:spcAft>
              <a:buClr>
                <a:srgbClr val="434343"/>
              </a:buClr>
              <a:buSzPts val="800"/>
              <a:buNone/>
              <a:defRPr sz="800">
                <a:solidFill>
                  <a:srgbClr val="434343"/>
                </a:solidFill>
              </a:defRPr>
            </a:lvl1pPr>
            <a:lvl2pPr lvl="1" rtl="0">
              <a:lnSpc>
                <a:spcPct val="100000"/>
              </a:lnSpc>
              <a:spcBef>
                <a:spcPts val="2200"/>
              </a:spcBef>
              <a:spcAft>
                <a:spcPts val="0"/>
              </a:spcAft>
              <a:buClr>
                <a:srgbClr val="434343"/>
              </a:buClr>
              <a:buSzPts val="800"/>
              <a:buNone/>
              <a:defRPr sz="800">
                <a:solidFill>
                  <a:srgbClr val="434343"/>
                </a:solidFill>
              </a:defRPr>
            </a:lvl2pPr>
            <a:lvl3pPr lvl="2" rtl="0">
              <a:lnSpc>
                <a:spcPct val="100000"/>
              </a:lnSpc>
              <a:spcBef>
                <a:spcPts val="2200"/>
              </a:spcBef>
              <a:spcAft>
                <a:spcPts val="0"/>
              </a:spcAft>
              <a:buClr>
                <a:srgbClr val="434343"/>
              </a:buClr>
              <a:buSzPts val="800"/>
              <a:buNone/>
              <a:defRPr sz="800">
                <a:solidFill>
                  <a:srgbClr val="434343"/>
                </a:solidFill>
              </a:defRPr>
            </a:lvl3pPr>
            <a:lvl4pPr lvl="3" rtl="0">
              <a:lnSpc>
                <a:spcPct val="100000"/>
              </a:lnSpc>
              <a:spcBef>
                <a:spcPts val="2200"/>
              </a:spcBef>
              <a:spcAft>
                <a:spcPts val="0"/>
              </a:spcAft>
              <a:buClr>
                <a:srgbClr val="434343"/>
              </a:buClr>
              <a:buSzPts val="800"/>
              <a:buNone/>
              <a:defRPr sz="800">
                <a:solidFill>
                  <a:srgbClr val="434343"/>
                </a:solidFill>
              </a:defRPr>
            </a:lvl4pPr>
            <a:lvl5pPr lvl="4" rtl="0">
              <a:lnSpc>
                <a:spcPct val="100000"/>
              </a:lnSpc>
              <a:spcBef>
                <a:spcPts val="2200"/>
              </a:spcBef>
              <a:spcAft>
                <a:spcPts val="0"/>
              </a:spcAft>
              <a:buClr>
                <a:srgbClr val="434343"/>
              </a:buClr>
              <a:buSzPts val="800"/>
              <a:buNone/>
              <a:defRPr sz="800">
                <a:solidFill>
                  <a:srgbClr val="434343"/>
                </a:solidFill>
              </a:defRPr>
            </a:lvl5pPr>
            <a:lvl6pPr lvl="5" rtl="0">
              <a:lnSpc>
                <a:spcPct val="100000"/>
              </a:lnSpc>
              <a:spcBef>
                <a:spcPts val="2200"/>
              </a:spcBef>
              <a:spcAft>
                <a:spcPts val="0"/>
              </a:spcAft>
              <a:buClr>
                <a:srgbClr val="434343"/>
              </a:buClr>
              <a:buSzPts val="800"/>
              <a:buNone/>
              <a:defRPr sz="800">
                <a:solidFill>
                  <a:srgbClr val="434343"/>
                </a:solidFill>
              </a:defRPr>
            </a:lvl6pPr>
            <a:lvl7pPr lvl="6" rtl="0">
              <a:lnSpc>
                <a:spcPct val="100000"/>
              </a:lnSpc>
              <a:spcBef>
                <a:spcPts val="2200"/>
              </a:spcBef>
              <a:spcAft>
                <a:spcPts val="0"/>
              </a:spcAft>
              <a:buClr>
                <a:srgbClr val="434343"/>
              </a:buClr>
              <a:buSzPts val="800"/>
              <a:buNone/>
              <a:defRPr sz="800">
                <a:solidFill>
                  <a:srgbClr val="434343"/>
                </a:solidFill>
              </a:defRPr>
            </a:lvl7pPr>
            <a:lvl8pPr lvl="7" rtl="0">
              <a:lnSpc>
                <a:spcPct val="100000"/>
              </a:lnSpc>
              <a:spcBef>
                <a:spcPts val="2200"/>
              </a:spcBef>
              <a:spcAft>
                <a:spcPts val="0"/>
              </a:spcAft>
              <a:buClr>
                <a:srgbClr val="434343"/>
              </a:buClr>
              <a:buSzPts val="800"/>
              <a:buNone/>
              <a:defRPr sz="800">
                <a:solidFill>
                  <a:srgbClr val="434343"/>
                </a:solidFill>
              </a:defRPr>
            </a:lvl8pPr>
            <a:lvl9pPr lvl="8" rtl="0">
              <a:lnSpc>
                <a:spcPct val="100000"/>
              </a:lnSpc>
              <a:spcBef>
                <a:spcPts val="2200"/>
              </a:spcBef>
              <a:spcAft>
                <a:spcPts val="0"/>
              </a:spcAft>
              <a:buClr>
                <a:srgbClr val="434343"/>
              </a:buClr>
              <a:buSzPts val="800"/>
              <a:buNone/>
              <a:defRPr sz="800">
                <a:solidFill>
                  <a:srgbClr val="434343"/>
                </a:solidFill>
              </a:defRPr>
            </a:lvl9pPr>
          </a:lstStyle>
          <a:p>
            <a:endParaRPr/>
          </a:p>
        </p:txBody>
      </p:sp>
      <p:sp>
        <p:nvSpPr>
          <p:cNvPr id="677" name="Google Shape;677;p91"/>
          <p:cNvSpPr txBox="1">
            <a:spLocks noGrp="1"/>
          </p:cNvSpPr>
          <p:nvPr>
            <p:ph type="subTitle" idx="5"/>
          </p:nvPr>
        </p:nvSpPr>
        <p:spPr>
          <a:xfrm>
            <a:off x="6122802" y="4581025"/>
            <a:ext cx="1638900" cy="359400"/>
          </a:xfrm>
          <a:prstGeom prst="rect">
            <a:avLst/>
          </a:prstGeom>
        </p:spPr>
        <p:txBody>
          <a:bodyPr spcFirstLastPara="1" wrap="square" lIns="91425" tIns="91425" rIns="91425" bIns="91425" anchor="t" anchorCtr="0">
            <a:noAutofit/>
          </a:bodyPr>
          <a:lstStyle>
            <a:lvl1pPr lvl="0" rtl="0">
              <a:lnSpc>
                <a:spcPct val="100000"/>
              </a:lnSpc>
              <a:spcBef>
                <a:spcPts val="2200"/>
              </a:spcBef>
              <a:spcAft>
                <a:spcPts val="0"/>
              </a:spcAft>
              <a:buClr>
                <a:srgbClr val="434343"/>
              </a:buClr>
              <a:buSzPts val="800"/>
              <a:buNone/>
              <a:defRPr sz="800">
                <a:solidFill>
                  <a:srgbClr val="434343"/>
                </a:solidFill>
              </a:defRPr>
            </a:lvl1pPr>
            <a:lvl2pPr lvl="1" rtl="0">
              <a:lnSpc>
                <a:spcPct val="100000"/>
              </a:lnSpc>
              <a:spcBef>
                <a:spcPts val="2200"/>
              </a:spcBef>
              <a:spcAft>
                <a:spcPts val="0"/>
              </a:spcAft>
              <a:buClr>
                <a:srgbClr val="434343"/>
              </a:buClr>
              <a:buSzPts val="800"/>
              <a:buNone/>
              <a:defRPr sz="800">
                <a:solidFill>
                  <a:srgbClr val="434343"/>
                </a:solidFill>
              </a:defRPr>
            </a:lvl2pPr>
            <a:lvl3pPr lvl="2" rtl="0">
              <a:lnSpc>
                <a:spcPct val="100000"/>
              </a:lnSpc>
              <a:spcBef>
                <a:spcPts val="2200"/>
              </a:spcBef>
              <a:spcAft>
                <a:spcPts val="0"/>
              </a:spcAft>
              <a:buClr>
                <a:srgbClr val="434343"/>
              </a:buClr>
              <a:buSzPts val="800"/>
              <a:buNone/>
              <a:defRPr sz="800">
                <a:solidFill>
                  <a:srgbClr val="434343"/>
                </a:solidFill>
              </a:defRPr>
            </a:lvl3pPr>
            <a:lvl4pPr lvl="3" rtl="0">
              <a:lnSpc>
                <a:spcPct val="100000"/>
              </a:lnSpc>
              <a:spcBef>
                <a:spcPts val="2200"/>
              </a:spcBef>
              <a:spcAft>
                <a:spcPts val="0"/>
              </a:spcAft>
              <a:buClr>
                <a:srgbClr val="434343"/>
              </a:buClr>
              <a:buSzPts val="800"/>
              <a:buNone/>
              <a:defRPr sz="800">
                <a:solidFill>
                  <a:srgbClr val="434343"/>
                </a:solidFill>
              </a:defRPr>
            </a:lvl4pPr>
            <a:lvl5pPr lvl="4" rtl="0">
              <a:lnSpc>
                <a:spcPct val="100000"/>
              </a:lnSpc>
              <a:spcBef>
                <a:spcPts val="2200"/>
              </a:spcBef>
              <a:spcAft>
                <a:spcPts val="0"/>
              </a:spcAft>
              <a:buClr>
                <a:srgbClr val="434343"/>
              </a:buClr>
              <a:buSzPts val="800"/>
              <a:buNone/>
              <a:defRPr sz="800">
                <a:solidFill>
                  <a:srgbClr val="434343"/>
                </a:solidFill>
              </a:defRPr>
            </a:lvl5pPr>
            <a:lvl6pPr lvl="5" rtl="0">
              <a:lnSpc>
                <a:spcPct val="100000"/>
              </a:lnSpc>
              <a:spcBef>
                <a:spcPts val="2200"/>
              </a:spcBef>
              <a:spcAft>
                <a:spcPts val="0"/>
              </a:spcAft>
              <a:buClr>
                <a:srgbClr val="434343"/>
              </a:buClr>
              <a:buSzPts val="800"/>
              <a:buNone/>
              <a:defRPr sz="800">
                <a:solidFill>
                  <a:srgbClr val="434343"/>
                </a:solidFill>
              </a:defRPr>
            </a:lvl6pPr>
            <a:lvl7pPr lvl="6" rtl="0">
              <a:lnSpc>
                <a:spcPct val="100000"/>
              </a:lnSpc>
              <a:spcBef>
                <a:spcPts val="2200"/>
              </a:spcBef>
              <a:spcAft>
                <a:spcPts val="0"/>
              </a:spcAft>
              <a:buClr>
                <a:srgbClr val="434343"/>
              </a:buClr>
              <a:buSzPts val="800"/>
              <a:buNone/>
              <a:defRPr sz="800">
                <a:solidFill>
                  <a:srgbClr val="434343"/>
                </a:solidFill>
              </a:defRPr>
            </a:lvl7pPr>
            <a:lvl8pPr lvl="7" rtl="0">
              <a:lnSpc>
                <a:spcPct val="100000"/>
              </a:lnSpc>
              <a:spcBef>
                <a:spcPts val="2200"/>
              </a:spcBef>
              <a:spcAft>
                <a:spcPts val="0"/>
              </a:spcAft>
              <a:buClr>
                <a:srgbClr val="434343"/>
              </a:buClr>
              <a:buSzPts val="800"/>
              <a:buNone/>
              <a:defRPr sz="800">
                <a:solidFill>
                  <a:srgbClr val="434343"/>
                </a:solidFill>
              </a:defRPr>
            </a:lvl8pPr>
            <a:lvl9pPr lvl="8" rtl="0">
              <a:lnSpc>
                <a:spcPct val="100000"/>
              </a:lnSpc>
              <a:spcBef>
                <a:spcPts val="2200"/>
              </a:spcBef>
              <a:spcAft>
                <a:spcPts val="0"/>
              </a:spcAft>
              <a:buClr>
                <a:srgbClr val="434343"/>
              </a:buClr>
              <a:buSzPts val="800"/>
              <a:buNone/>
              <a:defRPr sz="800">
                <a:solidFill>
                  <a:srgbClr val="434343"/>
                </a:solidFill>
              </a:defRPr>
            </a:lvl9pPr>
          </a:lstStyle>
          <a:p>
            <a:endParaRPr/>
          </a:p>
        </p:txBody>
      </p:sp>
    </p:spTree>
  </p:cSld>
  <p:clrMapOvr>
    <a:masterClrMapping/>
  </p:clrMapOvr>
  <p:extLst>
    <p:ext uri="{DCECCB84-F9BA-43D5-87BE-67443E8EF086}">
      <p15:sldGuideLst xmlns:p15="http://schemas.microsoft.com/office/powerpoint/2012/main">
        <p15:guide id="1" orient="horz" pos="432">
          <p15:clr>
            <a:srgbClr val="FA7B17"/>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Blank 1" type="blank">
  <p:cSld name="BLANK">
    <p:spTree>
      <p:nvGrpSpPr>
        <p:cNvPr id="1" name="Shape 678"/>
        <p:cNvGrpSpPr/>
        <p:nvPr/>
      </p:nvGrpSpPr>
      <p:grpSpPr>
        <a:xfrm>
          <a:off x="0" y="0"/>
          <a:ext cx="0" cy="0"/>
          <a:chOff x="0" y="0"/>
          <a:chExt cx="0" cy="0"/>
        </a:xfrm>
      </p:grpSpPr>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_3">
  <p:cSld name="TITLE_3">
    <p:spTree>
      <p:nvGrpSpPr>
        <p:cNvPr id="1" name="Shape 679"/>
        <p:cNvGrpSpPr/>
        <p:nvPr/>
      </p:nvGrpSpPr>
      <p:grpSpPr>
        <a:xfrm>
          <a:off x="0" y="0"/>
          <a:ext cx="0" cy="0"/>
          <a:chOff x="0" y="0"/>
          <a:chExt cx="0" cy="0"/>
        </a:xfrm>
      </p:grpSpPr>
      <p:sp>
        <p:nvSpPr>
          <p:cNvPr id="680" name="Google Shape;680;p93"/>
          <p:cNvSpPr txBox="1">
            <a:spLocks noGrp="1"/>
          </p:cNvSpPr>
          <p:nvPr>
            <p:ph type="ctrTitle"/>
          </p:nvPr>
        </p:nvSpPr>
        <p:spPr>
          <a:xfrm>
            <a:off x="457200" y="640080"/>
            <a:ext cx="8520600" cy="20526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6000"/>
              <a:buFont typeface="Google Sans"/>
              <a:buNone/>
              <a:defRPr sz="6000" b="1">
                <a:latin typeface="Google Sans"/>
                <a:ea typeface="Google Sans"/>
                <a:cs typeface="Google Sans"/>
                <a:sym typeface="Google Sans"/>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681" name="Google Shape;681;p93"/>
          <p:cNvSpPr txBox="1">
            <a:spLocks noGrp="1"/>
          </p:cNvSpPr>
          <p:nvPr>
            <p:ph type="subTitle" idx="1"/>
          </p:nvPr>
        </p:nvSpPr>
        <p:spPr>
          <a:xfrm>
            <a:off x="457200" y="2743200"/>
            <a:ext cx="8520600" cy="792600"/>
          </a:xfrm>
          <a:prstGeom prst="rect">
            <a:avLst/>
          </a:prstGeom>
        </p:spPr>
        <p:txBody>
          <a:bodyPr spcFirstLastPara="1" wrap="square" lIns="0" tIns="0" rIns="0" bIns="0" anchor="t" anchorCtr="0">
            <a:noAutofit/>
          </a:bodyPr>
          <a:lstStyle>
            <a:lvl1pPr lvl="0" rtl="0">
              <a:lnSpc>
                <a:spcPct val="100000"/>
              </a:lnSpc>
              <a:spcBef>
                <a:spcPts val="2200"/>
              </a:spcBef>
              <a:spcAft>
                <a:spcPts val="0"/>
              </a:spcAft>
              <a:buClr>
                <a:schemeClr val="dk1"/>
              </a:buClr>
              <a:buSzPts val="3000"/>
              <a:buFont typeface="Google Sans"/>
              <a:buNone/>
              <a:defRPr sz="3000">
                <a:solidFill>
                  <a:schemeClr val="dk1"/>
                </a:solidFill>
                <a:latin typeface="Google Sans"/>
                <a:ea typeface="Google Sans"/>
                <a:cs typeface="Google Sans"/>
                <a:sym typeface="Google Sans"/>
              </a:defRPr>
            </a:lvl1pPr>
            <a:lvl2pPr lvl="1" rtl="0">
              <a:lnSpc>
                <a:spcPct val="100000"/>
              </a:lnSpc>
              <a:spcBef>
                <a:spcPts val="2200"/>
              </a:spcBef>
              <a:spcAft>
                <a:spcPts val="0"/>
              </a:spcAft>
              <a:buClr>
                <a:schemeClr val="dk1"/>
              </a:buClr>
              <a:buSzPts val="3000"/>
              <a:buFont typeface="Google Sans"/>
              <a:buNone/>
              <a:defRPr sz="3000">
                <a:solidFill>
                  <a:schemeClr val="dk1"/>
                </a:solidFill>
                <a:latin typeface="Google Sans"/>
                <a:ea typeface="Google Sans"/>
                <a:cs typeface="Google Sans"/>
                <a:sym typeface="Google Sans"/>
              </a:defRPr>
            </a:lvl2pPr>
            <a:lvl3pPr lvl="2" rtl="0">
              <a:lnSpc>
                <a:spcPct val="100000"/>
              </a:lnSpc>
              <a:spcBef>
                <a:spcPts val="2200"/>
              </a:spcBef>
              <a:spcAft>
                <a:spcPts val="0"/>
              </a:spcAft>
              <a:buClr>
                <a:schemeClr val="dk1"/>
              </a:buClr>
              <a:buSzPts val="3000"/>
              <a:buFont typeface="Google Sans"/>
              <a:buNone/>
              <a:defRPr sz="3000">
                <a:solidFill>
                  <a:schemeClr val="dk1"/>
                </a:solidFill>
                <a:latin typeface="Google Sans"/>
                <a:ea typeface="Google Sans"/>
                <a:cs typeface="Google Sans"/>
                <a:sym typeface="Google Sans"/>
              </a:defRPr>
            </a:lvl3pPr>
            <a:lvl4pPr lvl="3" rtl="0">
              <a:lnSpc>
                <a:spcPct val="100000"/>
              </a:lnSpc>
              <a:spcBef>
                <a:spcPts val="2200"/>
              </a:spcBef>
              <a:spcAft>
                <a:spcPts val="0"/>
              </a:spcAft>
              <a:buClr>
                <a:schemeClr val="dk1"/>
              </a:buClr>
              <a:buSzPts val="3000"/>
              <a:buFont typeface="Google Sans"/>
              <a:buNone/>
              <a:defRPr sz="3000">
                <a:solidFill>
                  <a:schemeClr val="dk1"/>
                </a:solidFill>
                <a:latin typeface="Google Sans"/>
                <a:ea typeface="Google Sans"/>
                <a:cs typeface="Google Sans"/>
                <a:sym typeface="Google Sans"/>
              </a:defRPr>
            </a:lvl4pPr>
            <a:lvl5pPr lvl="4" rtl="0">
              <a:lnSpc>
                <a:spcPct val="100000"/>
              </a:lnSpc>
              <a:spcBef>
                <a:spcPts val="2200"/>
              </a:spcBef>
              <a:spcAft>
                <a:spcPts val="0"/>
              </a:spcAft>
              <a:buClr>
                <a:schemeClr val="dk1"/>
              </a:buClr>
              <a:buSzPts val="3000"/>
              <a:buFont typeface="Google Sans"/>
              <a:buNone/>
              <a:defRPr sz="3000">
                <a:solidFill>
                  <a:schemeClr val="dk1"/>
                </a:solidFill>
                <a:latin typeface="Google Sans"/>
                <a:ea typeface="Google Sans"/>
                <a:cs typeface="Google Sans"/>
                <a:sym typeface="Google Sans"/>
              </a:defRPr>
            </a:lvl5pPr>
            <a:lvl6pPr lvl="5" rtl="0">
              <a:lnSpc>
                <a:spcPct val="100000"/>
              </a:lnSpc>
              <a:spcBef>
                <a:spcPts val="2200"/>
              </a:spcBef>
              <a:spcAft>
                <a:spcPts val="0"/>
              </a:spcAft>
              <a:buClr>
                <a:schemeClr val="dk1"/>
              </a:buClr>
              <a:buSzPts val="3000"/>
              <a:buFont typeface="Google Sans"/>
              <a:buNone/>
              <a:defRPr sz="3000">
                <a:solidFill>
                  <a:schemeClr val="dk1"/>
                </a:solidFill>
                <a:latin typeface="Google Sans"/>
                <a:ea typeface="Google Sans"/>
                <a:cs typeface="Google Sans"/>
                <a:sym typeface="Google Sans"/>
              </a:defRPr>
            </a:lvl6pPr>
            <a:lvl7pPr lvl="6" rtl="0">
              <a:lnSpc>
                <a:spcPct val="100000"/>
              </a:lnSpc>
              <a:spcBef>
                <a:spcPts val="2200"/>
              </a:spcBef>
              <a:spcAft>
                <a:spcPts val="0"/>
              </a:spcAft>
              <a:buClr>
                <a:schemeClr val="dk1"/>
              </a:buClr>
              <a:buSzPts val="3000"/>
              <a:buFont typeface="Google Sans"/>
              <a:buNone/>
              <a:defRPr sz="3000">
                <a:solidFill>
                  <a:schemeClr val="dk1"/>
                </a:solidFill>
                <a:latin typeface="Google Sans"/>
                <a:ea typeface="Google Sans"/>
                <a:cs typeface="Google Sans"/>
                <a:sym typeface="Google Sans"/>
              </a:defRPr>
            </a:lvl7pPr>
            <a:lvl8pPr lvl="7" rtl="0">
              <a:lnSpc>
                <a:spcPct val="100000"/>
              </a:lnSpc>
              <a:spcBef>
                <a:spcPts val="2200"/>
              </a:spcBef>
              <a:spcAft>
                <a:spcPts val="0"/>
              </a:spcAft>
              <a:buClr>
                <a:schemeClr val="dk1"/>
              </a:buClr>
              <a:buSzPts val="3000"/>
              <a:buFont typeface="Google Sans"/>
              <a:buNone/>
              <a:defRPr sz="3000">
                <a:solidFill>
                  <a:schemeClr val="dk1"/>
                </a:solidFill>
                <a:latin typeface="Google Sans"/>
                <a:ea typeface="Google Sans"/>
                <a:cs typeface="Google Sans"/>
                <a:sym typeface="Google Sans"/>
              </a:defRPr>
            </a:lvl8pPr>
            <a:lvl9pPr lvl="8" rtl="0">
              <a:lnSpc>
                <a:spcPct val="100000"/>
              </a:lnSpc>
              <a:spcBef>
                <a:spcPts val="2200"/>
              </a:spcBef>
              <a:spcAft>
                <a:spcPts val="0"/>
              </a:spcAft>
              <a:buClr>
                <a:schemeClr val="dk1"/>
              </a:buClr>
              <a:buSzPts val="3000"/>
              <a:buFont typeface="Google Sans"/>
              <a:buNone/>
              <a:defRPr sz="3000">
                <a:solidFill>
                  <a:schemeClr val="dk1"/>
                </a:solidFill>
                <a:latin typeface="Google Sans"/>
                <a:ea typeface="Google Sans"/>
                <a:cs typeface="Google Sans"/>
                <a:sym typeface="Google Sans"/>
              </a:defRPr>
            </a:lvl9pPr>
          </a:lstStyle>
          <a:p>
            <a:endParaRPr/>
          </a:p>
        </p:txBody>
      </p:sp>
      <p:sp>
        <p:nvSpPr>
          <p:cNvPr id="682" name="Google Shape;682;p93"/>
          <p:cNvSpPr txBox="1">
            <a:spLocks noGrp="1"/>
          </p:cNvSpPr>
          <p:nvPr>
            <p:ph type="sldNum" idx="12"/>
          </p:nvPr>
        </p:nvSpPr>
        <p:spPr>
          <a:xfrm>
            <a:off x="8004300" y="4663225"/>
            <a:ext cx="683700" cy="393600"/>
          </a:xfrm>
          <a:prstGeom prst="rect">
            <a:avLst/>
          </a:prstGeom>
          <a:noFill/>
          <a:ln>
            <a:noFill/>
          </a:ln>
        </p:spPr>
        <p:txBody>
          <a:bodyPr spcFirstLastPara="1" wrap="square" lIns="91425" tIns="91425" rIns="91425" bIns="91425" anchor="ctr" anchorCtr="0">
            <a:noAutofit/>
          </a:bodyPr>
          <a:lstStyle>
            <a:lvl1pPr lvl="0" algn="r" rtl="0">
              <a:buNone/>
              <a:defRPr sz="800">
                <a:solidFill>
                  <a:schemeClr val="dk1"/>
                </a:solidFill>
                <a:latin typeface="Google Sans Text"/>
                <a:ea typeface="Google Sans Text"/>
                <a:cs typeface="Google Sans Text"/>
                <a:sym typeface="Google Sans Text"/>
              </a:defRPr>
            </a:lvl1pPr>
            <a:lvl2pPr lvl="1" algn="r" rtl="0">
              <a:buNone/>
              <a:defRPr sz="800">
                <a:solidFill>
                  <a:schemeClr val="dk1"/>
                </a:solidFill>
                <a:latin typeface="Google Sans Text"/>
                <a:ea typeface="Google Sans Text"/>
                <a:cs typeface="Google Sans Text"/>
                <a:sym typeface="Google Sans Text"/>
              </a:defRPr>
            </a:lvl2pPr>
            <a:lvl3pPr lvl="2" algn="r" rtl="0">
              <a:buNone/>
              <a:defRPr sz="800">
                <a:solidFill>
                  <a:schemeClr val="dk1"/>
                </a:solidFill>
                <a:latin typeface="Google Sans Text"/>
                <a:ea typeface="Google Sans Text"/>
                <a:cs typeface="Google Sans Text"/>
                <a:sym typeface="Google Sans Text"/>
              </a:defRPr>
            </a:lvl3pPr>
            <a:lvl4pPr lvl="3" algn="r" rtl="0">
              <a:buNone/>
              <a:defRPr sz="800">
                <a:solidFill>
                  <a:schemeClr val="dk1"/>
                </a:solidFill>
                <a:latin typeface="Google Sans Text"/>
                <a:ea typeface="Google Sans Text"/>
                <a:cs typeface="Google Sans Text"/>
                <a:sym typeface="Google Sans Text"/>
              </a:defRPr>
            </a:lvl4pPr>
            <a:lvl5pPr lvl="4" algn="r" rtl="0">
              <a:buNone/>
              <a:defRPr sz="800">
                <a:solidFill>
                  <a:schemeClr val="dk1"/>
                </a:solidFill>
                <a:latin typeface="Google Sans Text"/>
                <a:ea typeface="Google Sans Text"/>
                <a:cs typeface="Google Sans Text"/>
                <a:sym typeface="Google Sans Text"/>
              </a:defRPr>
            </a:lvl5pPr>
            <a:lvl6pPr lvl="5" algn="r" rtl="0">
              <a:buNone/>
              <a:defRPr sz="800">
                <a:solidFill>
                  <a:schemeClr val="dk1"/>
                </a:solidFill>
                <a:latin typeface="Google Sans Text"/>
                <a:ea typeface="Google Sans Text"/>
                <a:cs typeface="Google Sans Text"/>
                <a:sym typeface="Google Sans Text"/>
              </a:defRPr>
            </a:lvl6pPr>
            <a:lvl7pPr lvl="6" algn="r" rtl="0">
              <a:buNone/>
              <a:defRPr sz="800">
                <a:solidFill>
                  <a:schemeClr val="dk1"/>
                </a:solidFill>
                <a:latin typeface="Google Sans Text"/>
                <a:ea typeface="Google Sans Text"/>
                <a:cs typeface="Google Sans Text"/>
                <a:sym typeface="Google Sans Text"/>
              </a:defRPr>
            </a:lvl7pPr>
            <a:lvl8pPr lvl="7" algn="r" rtl="0">
              <a:buNone/>
              <a:defRPr sz="800">
                <a:solidFill>
                  <a:schemeClr val="dk1"/>
                </a:solidFill>
                <a:latin typeface="Google Sans Text"/>
                <a:ea typeface="Google Sans Text"/>
                <a:cs typeface="Google Sans Text"/>
                <a:sym typeface="Google Sans Text"/>
              </a:defRPr>
            </a:lvl8pPr>
            <a:lvl9pPr lvl="8" algn="r" rtl="0">
              <a:buNone/>
              <a:defRPr sz="800">
                <a:solidFill>
                  <a:schemeClr val="dk1"/>
                </a:solidFill>
                <a:latin typeface="Google Sans Text"/>
                <a:ea typeface="Google Sans Text"/>
                <a:cs typeface="Google Sans Text"/>
                <a:sym typeface="Google Sans Text"/>
              </a:defRPr>
            </a:lvl9pPr>
          </a:lstStyle>
          <a:p>
            <a:pPr marL="0" lvl="0" indent="0" algn="r" rtl="0">
              <a:spcBef>
                <a:spcPts val="0"/>
              </a:spcBef>
              <a:spcAft>
                <a:spcPts val="0"/>
              </a:spcAft>
              <a:buNone/>
            </a:pPr>
            <a:r>
              <a:rPr lang="en"/>
              <a:t>   </a:t>
            </a:r>
            <a:fld id="{00000000-1234-1234-1234-123412341234}" type="slidenum">
              <a:rPr lang="en"/>
              <a:t>‹#›</a:t>
            </a:fld>
            <a:endParaRPr/>
          </a:p>
        </p:txBody>
      </p:sp>
      <p:sp>
        <p:nvSpPr>
          <p:cNvPr id="683" name="Google Shape;683;p93"/>
          <p:cNvSpPr txBox="1"/>
          <p:nvPr/>
        </p:nvSpPr>
        <p:spPr>
          <a:xfrm>
            <a:off x="457200" y="4800600"/>
            <a:ext cx="2625000" cy="141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800">
                <a:solidFill>
                  <a:schemeClr val="dk1"/>
                </a:solidFill>
                <a:latin typeface="Google Sans Text"/>
                <a:ea typeface="Google Sans Text"/>
                <a:cs typeface="Google Sans Text"/>
                <a:sym typeface="Google Sans Text"/>
              </a:rPr>
              <a:t>Mandiant</a:t>
            </a:r>
            <a:endParaRPr sz="800">
              <a:solidFill>
                <a:schemeClr val="dk1"/>
              </a:solidFill>
              <a:latin typeface="Google Sans Text"/>
              <a:ea typeface="Google Sans Text"/>
              <a:cs typeface="Google Sans Text"/>
              <a:sym typeface="Google Sans Text"/>
            </a:endParaRPr>
          </a:p>
        </p:txBody>
      </p:sp>
      <p:sp>
        <p:nvSpPr>
          <p:cNvPr id="684" name="Google Shape;684;p93"/>
          <p:cNvSpPr txBox="1"/>
          <p:nvPr/>
        </p:nvSpPr>
        <p:spPr>
          <a:xfrm>
            <a:off x="5643933" y="4800600"/>
            <a:ext cx="2625000" cy="1410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 sz="800">
                <a:solidFill>
                  <a:schemeClr val="dk1"/>
                </a:solidFill>
                <a:latin typeface="Google Sans Text"/>
                <a:ea typeface="Google Sans Text"/>
                <a:cs typeface="Google Sans Text"/>
                <a:sym typeface="Google Sans Text"/>
              </a:rPr>
              <a:t>Google Cloud</a:t>
            </a:r>
            <a:endParaRPr sz="800">
              <a:solidFill>
                <a:schemeClr val="dk1"/>
              </a:solidFill>
              <a:latin typeface="Google Sans Text"/>
              <a:ea typeface="Google Sans Text"/>
              <a:cs typeface="Google Sans Text"/>
              <a:sym typeface="Google Sans Text"/>
            </a:endParaRPr>
          </a:p>
        </p:txBody>
      </p:sp>
      <p:sp>
        <p:nvSpPr>
          <p:cNvPr id="685" name="Google Shape;685;p93"/>
          <p:cNvSpPr txBox="1"/>
          <p:nvPr/>
        </p:nvSpPr>
        <p:spPr>
          <a:xfrm>
            <a:off x="3259508" y="4800600"/>
            <a:ext cx="2625000" cy="1410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800">
                <a:solidFill>
                  <a:schemeClr val="dk1"/>
                </a:solidFill>
                <a:latin typeface="Google Sans Text"/>
                <a:ea typeface="Google Sans Text"/>
                <a:cs typeface="Google Sans Text"/>
                <a:sym typeface="Google Sans Text"/>
              </a:rPr>
              <a:t>Proprietary &amp; Confidential</a:t>
            </a:r>
            <a:endParaRPr sz="800">
              <a:solidFill>
                <a:schemeClr val="dk1"/>
              </a:solidFill>
              <a:latin typeface="Google Sans Text"/>
              <a:ea typeface="Google Sans Text"/>
              <a:cs typeface="Google Sans Text"/>
              <a:sym typeface="Google Sans Text"/>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86"/>
        <p:cNvGrpSpPr/>
        <p:nvPr/>
      </p:nvGrpSpPr>
      <p:grpSpPr>
        <a:xfrm>
          <a:off x="0" y="0"/>
          <a:ext cx="0" cy="0"/>
          <a:chOff x="0" y="0"/>
          <a:chExt cx="0" cy="0"/>
        </a:xfrm>
      </p:grpSpPr>
      <p:sp>
        <p:nvSpPr>
          <p:cNvPr id="687" name="Google Shape;687;p94"/>
          <p:cNvSpPr txBox="1">
            <a:spLocks noGrp="1"/>
          </p:cNvSpPr>
          <p:nvPr>
            <p:ph type="body" idx="1"/>
          </p:nvPr>
        </p:nvSpPr>
        <p:spPr>
          <a:xfrm>
            <a:off x="457200" y="1554480"/>
            <a:ext cx="3999900" cy="3416400"/>
          </a:xfrm>
          <a:prstGeom prst="rect">
            <a:avLst/>
          </a:prstGeom>
        </p:spPr>
        <p:txBody>
          <a:bodyPr spcFirstLastPara="1" wrap="square" lIns="91425" tIns="91425" rIns="91425" bIns="91425" anchor="t" anchorCtr="0">
            <a:noAutofit/>
          </a:bodyPr>
          <a:lstStyle>
            <a:lvl1pPr marL="457200" lvl="0" indent="-285750" rtl="0">
              <a:spcBef>
                <a:spcPts val="2200"/>
              </a:spcBef>
              <a:spcAft>
                <a:spcPts val="0"/>
              </a:spcAft>
              <a:buSzPts val="900"/>
              <a:buFont typeface="Google Sans Text"/>
              <a:buChar char="•"/>
              <a:defRPr>
                <a:latin typeface="Google Sans Text"/>
                <a:ea typeface="Google Sans Text"/>
                <a:cs typeface="Google Sans Text"/>
                <a:sym typeface="Google Sans Text"/>
              </a:defRPr>
            </a:lvl1pPr>
            <a:lvl2pPr marL="914400" lvl="1" indent="-285750" rtl="0">
              <a:spcBef>
                <a:spcPts val="2200"/>
              </a:spcBef>
              <a:spcAft>
                <a:spcPts val="0"/>
              </a:spcAft>
              <a:buSzPts val="900"/>
              <a:buFont typeface="Google Sans Text"/>
              <a:buChar char="•"/>
              <a:defRPr>
                <a:latin typeface="Google Sans Text"/>
                <a:ea typeface="Google Sans Text"/>
                <a:cs typeface="Google Sans Text"/>
                <a:sym typeface="Google Sans Text"/>
              </a:defRPr>
            </a:lvl2pPr>
            <a:lvl3pPr marL="1371600" lvl="2" indent="-285750" rtl="0">
              <a:spcBef>
                <a:spcPts val="2200"/>
              </a:spcBef>
              <a:spcAft>
                <a:spcPts val="0"/>
              </a:spcAft>
              <a:buSzPts val="900"/>
              <a:buFont typeface="Google Sans Text"/>
              <a:buChar char="•"/>
              <a:defRPr>
                <a:latin typeface="Google Sans Text"/>
                <a:ea typeface="Google Sans Text"/>
                <a:cs typeface="Google Sans Text"/>
                <a:sym typeface="Google Sans Text"/>
              </a:defRPr>
            </a:lvl3pPr>
            <a:lvl4pPr marL="1828800" lvl="3" indent="-285750" rtl="0">
              <a:spcBef>
                <a:spcPts val="2200"/>
              </a:spcBef>
              <a:spcAft>
                <a:spcPts val="0"/>
              </a:spcAft>
              <a:buSzPts val="900"/>
              <a:buFont typeface="Google Sans Text"/>
              <a:buChar char="•"/>
              <a:defRPr>
                <a:latin typeface="Google Sans Text"/>
                <a:ea typeface="Google Sans Text"/>
                <a:cs typeface="Google Sans Text"/>
                <a:sym typeface="Google Sans Text"/>
              </a:defRPr>
            </a:lvl4pPr>
            <a:lvl5pPr marL="2286000" lvl="4" indent="-285750" rtl="0">
              <a:spcBef>
                <a:spcPts val="2200"/>
              </a:spcBef>
              <a:spcAft>
                <a:spcPts val="0"/>
              </a:spcAft>
              <a:buSzPts val="900"/>
              <a:buFont typeface="Google Sans Text"/>
              <a:buChar char="•"/>
              <a:defRPr>
                <a:latin typeface="Google Sans Text"/>
                <a:ea typeface="Google Sans Text"/>
                <a:cs typeface="Google Sans Text"/>
                <a:sym typeface="Google Sans Text"/>
              </a:defRPr>
            </a:lvl5pPr>
            <a:lvl6pPr marL="2743200" lvl="5" indent="-285750" rtl="0">
              <a:spcBef>
                <a:spcPts val="2200"/>
              </a:spcBef>
              <a:spcAft>
                <a:spcPts val="0"/>
              </a:spcAft>
              <a:buSzPts val="900"/>
              <a:buFont typeface="Google Sans Text"/>
              <a:buChar char="•"/>
              <a:defRPr>
                <a:latin typeface="Google Sans Text"/>
                <a:ea typeface="Google Sans Text"/>
                <a:cs typeface="Google Sans Text"/>
                <a:sym typeface="Google Sans Text"/>
              </a:defRPr>
            </a:lvl6pPr>
            <a:lvl7pPr marL="3200400" lvl="6" indent="-285750" rtl="0">
              <a:spcBef>
                <a:spcPts val="2200"/>
              </a:spcBef>
              <a:spcAft>
                <a:spcPts val="0"/>
              </a:spcAft>
              <a:buSzPts val="900"/>
              <a:buFont typeface="Google Sans Text"/>
              <a:buChar char="•"/>
              <a:defRPr>
                <a:latin typeface="Google Sans Text"/>
                <a:ea typeface="Google Sans Text"/>
                <a:cs typeface="Google Sans Text"/>
                <a:sym typeface="Google Sans Text"/>
              </a:defRPr>
            </a:lvl7pPr>
            <a:lvl8pPr marL="3657600" lvl="7" indent="-285750" rtl="0">
              <a:spcBef>
                <a:spcPts val="2200"/>
              </a:spcBef>
              <a:spcAft>
                <a:spcPts val="0"/>
              </a:spcAft>
              <a:buSzPts val="900"/>
              <a:buFont typeface="Google Sans Text"/>
              <a:buChar char="•"/>
              <a:defRPr>
                <a:latin typeface="Google Sans Text"/>
                <a:ea typeface="Google Sans Text"/>
                <a:cs typeface="Google Sans Text"/>
                <a:sym typeface="Google Sans Text"/>
              </a:defRPr>
            </a:lvl8pPr>
            <a:lvl9pPr marL="4114800" lvl="8" indent="-285750" rtl="0">
              <a:spcBef>
                <a:spcPts val="2200"/>
              </a:spcBef>
              <a:spcAft>
                <a:spcPts val="0"/>
              </a:spcAft>
              <a:buSzPts val="900"/>
              <a:buFont typeface="Google Sans Text"/>
              <a:buChar char="•"/>
              <a:defRPr>
                <a:latin typeface="Google Sans Text"/>
                <a:ea typeface="Google Sans Text"/>
                <a:cs typeface="Google Sans Text"/>
                <a:sym typeface="Google Sans Text"/>
              </a:defRPr>
            </a:lvl9pPr>
          </a:lstStyle>
          <a:p>
            <a:endParaRPr/>
          </a:p>
        </p:txBody>
      </p:sp>
      <p:sp>
        <p:nvSpPr>
          <p:cNvPr id="688" name="Google Shape;688;p94"/>
          <p:cNvSpPr txBox="1">
            <a:spLocks noGrp="1"/>
          </p:cNvSpPr>
          <p:nvPr>
            <p:ph type="body" idx="2"/>
          </p:nvPr>
        </p:nvSpPr>
        <p:spPr>
          <a:xfrm>
            <a:off x="4800600" y="1554480"/>
            <a:ext cx="3999900" cy="3416400"/>
          </a:xfrm>
          <a:prstGeom prst="rect">
            <a:avLst/>
          </a:prstGeom>
        </p:spPr>
        <p:txBody>
          <a:bodyPr spcFirstLastPara="1" wrap="square" lIns="91425" tIns="91425" rIns="91425" bIns="91425" anchor="t" anchorCtr="0">
            <a:noAutofit/>
          </a:bodyPr>
          <a:lstStyle>
            <a:lvl1pPr marL="457200" lvl="0" indent="-317500" rtl="0">
              <a:spcBef>
                <a:spcPts val="2200"/>
              </a:spcBef>
              <a:spcAft>
                <a:spcPts val="0"/>
              </a:spcAft>
              <a:buSzPts val="1400"/>
              <a:buFont typeface="Google Sans Text"/>
              <a:buChar char="•"/>
              <a:defRPr sz="1400">
                <a:latin typeface="Google Sans Text"/>
                <a:ea typeface="Google Sans Text"/>
                <a:cs typeface="Google Sans Text"/>
                <a:sym typeface="Google Sans Text"/>
              </a:defRPr>
            </a:lvl1pPr>
            <a:lvl2pPr marL="914400" lvl="1" indent="-304800" rtl="0">
              <a:spcBef>
                <a:spcPts val="2200"/>
              </a:spcBef>
              <a:spcAft>
                <a:spcPts val="0"/>
              </a:spcAft>
              <a:buSzPts val="1200"/>
              <a:buFont typeface="Google Sans Text"/>
              <a:buChar char="•"/>
              <a:defRPr sz="1200">
                <a:latin typeface="Google Sans Text"/>
                <a:ea typeface="Google Sans Text"/>
                <a:cs typeface="Google Sans Text"/>
                <a:sym typeface="Google Sans Text"/>
              </a:defRPr>
            </a:lvl2pPr>
            <a:lvl3pPr marL="1371600" lvl="2" indent="-304800" rtl="0">
              <a:spcBef>
                <a:spcPts val="2200"/>
              </a:spcBef>
              <a:spcAft>
                <a:spcPts val="0"/>
              </a:spcAft>
              <a:buSzPts val="1200"/>
              <a:buFont typeface="Google Sans Text"/>
              <a:buChar char="•"/>
              <a:defRPr sz="1200">
                <a:latin typeface="Google Sans Text"/>
                <a:ea typeface="Google Sans Text"/>
                <a:cs typeface="Google Sans Text"/>
                <a:sym typeface="Google Sans Text"/>
              </a:defRPr>
            </a:lvl3pPr>
            <a:lvl4pPr marL="1828800" lvl="3" indent="-304800" rtl="0">
              <a:spcBef>
                <a:spcPts val="2200"/>
              </a:spcBef>
              <a:spcAft>
                <a:spcPts val="0"/>
              </a:spcAft>
              <a:buSzPts val="1200"/>
              <a:buFont typeface="Google Sans Text"/>
              <a:buChar char="•"/>
              <a:defRPr sz="1200">
                <a:latin typeface="Google Sans Text"/>
                <a:ea typeface="Google Sans Text"/>
                <a:cs typeface="Google Sans Text"/>
                <a:sym typeface="Google Sans Text"/>
              </a:defRPr>
            </a:lvl4pPr>
            <a:lvl5pPr marL="2286000" lvl="4" indent="-304800" rtl="0">
              <a:spcBef>
                <a:spcPts val="2200"/>
              </a:spcBef>
              <a:spcAft>
                <a:spcPts val="0"/>
              </a:spcAft>
              <a:buSzPts val="1200"/>
              <a:buFont typeface="Google Sans Text"/>
              <a:buChar char="•"/>
              <a:defRPr sz="1200">
                <a:latin typeface="Google Sans Text"/>
                <a:ea typeface="Google Sans Text"/>
                <a:cs typeface="Google Sans Text"/>
                <a:sym typeface="Google Sans Text"/>
              </a:defRPr>
            </a:lvl5pPr>
            <a:lvl6pPr marL="2743200" lvl="5" indent="-304800" rtl="0">
              <a:spcBef>
                <a:spcPts val="2200"/>
              </a:spcBef>
              <a:spcAft>
                <a:spcPts val="0"/>
              </a:spcAft>
              <a:buSzPts val="1200"/>
              <a:buFont typeface="Google Sans Text"/>
              <a:buChar char="•"/>
              <a:defRPr sz="1200">
                <a:latin typeface="Google Sans Text"/>
                <a:ea typeface="Google Sans Text"/>
                <a:cs typeface="Google Sans Text"/>
                <a:sym typeface="Google Sans Text"/>
              </a:defRPr>
            </a:lvl6pPr>
            <a:lvl7pPr marL="3200400" lvl="6" indent="-304800" rtl="0">
              <a:spcBef>
                <a:spcPts val="2200"/>
              </a:spcBef>
              <a:spcAft>
                <a:spcPts val="0"/>
              </a:spcAft>
              <a:buSzPts val="1200"/>
              <a:buFont typeface="Google Sans Text"/>
              <a:buChar char="•"/>
              <a:defRPr sz="1200">
                <a:latin typeface="Google Sans Text"/>
                <a:ea typeface="Google Sans Text"/>
                <a:cs typeface="Google Sans Text"/>
                <a:sym typeface="Google Sans Text"/>
              </a:defRPr>
            </a:lvl7pPr>
            <a:lvl8pPr marL="3657600" lvl="7" indent="-304800" rtl="0">
              <a:spcBef>
                <a:spcPts val="2200"/>
              </a:spcBef>
              <a:spcAft>
                <a:spcPts val="0"/>
              </a:spcAft>
              <a:buSzPts val="1200"/>
              <a:buFont typeface="Google Sans Text"/>
              <a:buChar char="•"/>
              <a:defRPr sz="1200">
                <a:latin typeface="Google Sans Text"/>
                <a:ea typeface="Google Sans Text"/>
                <a:cs typeface="Google Sans Text"/>
                <a:sym typeface="Google Sans Text"/>
              </a:defRPr>
            </a:lvl8pPr>
            <a:lvl9pPr marL="4114800" lvl="8" indent="-304800" rtl="0">
              <a:spcBef>
                <a:spcPts val="2200"/>
              </a:spcBef>
              <a:spcAft>
                <a:spcPts val="0"/>
              </a:spcAft>
              <a:buSzPts val="1200"/>
              <a:buFont typeface="Google Sans Text"/>
              <a:buChar char="•"/>
              <a:defRPr sz="1200">
                <a:latin typeface="Google Sans Text"/>
                <a:ea typeface="Google Sans Text"/>
                <a:cs typeface="Google Sans Text"/>
                <a:sym typeface="Google Sans Text"/>
              </a:defRPr>
            </a:lvl9pPr>
          </a:lstStyle>
          <a:p>
            <a:endParaRPr/>
          </a:p>
        </p:txBody>
      </p:sp>
      <p:sp>
        <p:nvSpPr>
          <p:cNvPr id="689" name="Google Shape;689;p94"/>
          <p:cNvSpPr txBox="1">
            <a:spLocks noGrp="1"/>
          </p:cNvSpPr>
          <p:nvPr>
            <p:ph type="sldNum" idx="12"/>
          </p:nvPr>
        </p:nvSpPr>
        <p:spPr>
          <a:xfrm>
            <a:off x="8004300" y="4663225"/>
            <a:ext cx="683700" cy="393600"/>
          </a:xfrm>
          <a:prstGeom prst="rect">
            <a:avLst/>
          </a:prstGeom>
          <a:noFill/>
          <a:ln>
            <a:noFill/>
          </a:ln>
        </p:spPr>
        <p:txBody>
          <a:bodyPr spcFirstLastPara="1" wrap="square" lIns="91425" tIns="91425" rIns="91425" bIns="91425" anchor="ctr" anchorCtr="0">
            <a:noAutofit/>
          </a:bodyPr>
          <a:lstStyle>
            <a:lvl1pPr lvl="0" algn="r" rtl="0">
              <a:buNone/>
              <a:defRPr sz="800">
                <a:solidFill>
                  <a:schemeClr val="dk1"/>
                </a:solidFill>
                <a:latin typeface="Google Sans Text"/>
                <a:ea typeface="Google Sans Text"/>
                <a:cs typeface="Google Sans Text"/>
                <a:sym typeface="Google Sans Text"/>
              </a:defRPr>
            </a:lvl1pPr>
            <a:lvl2pPr lvl="1" algn="r" rtl="0">
              <a:buNone/>
              <a:defRPr sz="800">
                <a:solidFill>
                  <a:schemeClr val="dk1"/>
                </a:solidFill>
                <a:latin typeface="Google Sans Text"/>
                <a:ea typeface="Google Sans Text"/>
                <a:cs typeface="Google Sans Text"/>
                <a:sym typeface="Google Sans Text"/>
              </a:defRPr>
            </a:lvl2pPr>
            <a:lvl3pPr lvl="2" algn="r" rtl="0">
              <a:buNone/>
              <a:defRPr sz="800">
                <a:solidFill>
                  <a:schemeClr val="dk1"/>
                </a:solidFill>
                <a:latin typeface="Google Sans Text"/>
                <a:ea typeface="Google Sans Text"/>
                <a:cs typeface="Google Sans Text"/>
                <a:sym typeface="Google Sans Text"/>
              </a:defRPr>
            </a:lvl3pPr>
            <a:lvl4pPr lvl="3" algn="r" rtl="0">
              <a:buNone/>
              <a:defRPr sz="800">
                <a:solidFill>
                  <a:schemeClr val="dk1"/>
                </a:solidFill>
                <a:latin typeface="Google Sans Text"/>
                <a:ea typeface="Google Sans Text"/>
                <a:cs typeface="Google Sans Text"/>
                <a:sym typeface="Google Sans Text"/>
              </a:defRPr>
            </a:lvl4pPr>
            <a:lvl5pPr lvl="4" algn="r" rtl="0">
              <a:buNone/>
              <a:defRPr sz="800">
                <a:solidFill>
                  <a:schemeClr val="dk1"/>
                </a:solidFill>
                <a:latin typeface="Google Sans Text"/>
                <a:ea typeface="Google Sans Text"/>
                <a:cs typeface="Google Sans Text"/>
                <a:sym typeface="Google Sans Text"/>
              </a:defRPr>
            </a:lvl5pPr>
            <a:lvl6pPr lvl="5" algn="r" rtl="0">
              <a:buNone/>
              <a:defRPr sz="800">
                <a:solidFill>
                  <a:schemeClr val="dk1"/>
                </a:solidFill>
                <a:latin typeface="Google Sans Text"/>
                <a:ea typeface="Google Sans Text"/>
                <a:cs typeface="Google Sans Text"/>
                <a:sym typeface="Google Sans Text"/>
              </a:defRPr>
            </a:lvl6pPr>
            <a:lvl7pPr lvl="6" algn="r" rtl="0">
              <a:buNone/>
              <a:defRPr sz="800">
                <a:solidFill>
                  <a:schemeClr val="dk1"/>
                </a:solidFill>
                <a:latin typeface="Google Sans Text"/>
                <a:ea typeface="Google Sans Text"/>
                <a:cs typeface="Google Sans Text"/>
                <a:sym typeface="Google Sans Text"/>
              </a:defRPr>
            </a:lvl7pPr>
            <a:lvl8pPr lvl="7" algn="r" rtl="0">
              <a:buNone/>
              <a:defRPr sz="800">
                <a:solidFill>
                  <a:schemeClr val="dk1"/>
                </a:solidFill>
                <a:latin typeface="Google Sans Text"/>
                <a:ea typeface="Google Sans Text"/>
                <a:cs typeface="Google Sans Text"/>
                <a:sym typeface="Google Sans Text"/>
              </a:defRPr>
            </a:lvl8pPr>
            <a:lvl9pPr lvl="8" algn="r" rtl="0">
              <a:buNone/>
              <a:defRPr sz="800">
                <a:solidFill>
                  <a:schemeClr val="dk1"/>
                </a:solidFill>
                <a:latin typeface="Google Sans Text"/>
                <a:ea typeface="Google Sans Text"/>
                <a:cs typeface="Google Sans Text"/>
                <a:sym typeface="Google Sans Text"/>
              </a:defRPr>
            </a:lvl9pPr>
          </a:lstStyle>
          <a:p>
            <a:pPr marL="0" lvl="0" indent="0" algn="r" rtl="0">
              <a:spcBef>
                <a:spcPts val="0"/>
              </a:spcBef>
              <a:spcAft>
                <a:spcPts val="0"/>
              </a:spcAft>
              <a:buNone/>
            </a:pPr>
            <a:r>
              <a:rPr lang="en"/>
              <a:t>   </a:t>
            </a:r>
            <a:fld id="{00000000-1234-1234-1234-123412341234}" type="slidenum">
              <a:rPr lang="en"/>
              <a:t>‹#›</a:t>
            </a:fld>
            <a:endParaRPr/>
          </a:p>
        </p:txBody>
      </p:sp>
      <p:sp>
        <p:nvSpPr>
          <p:cNvPr id="690" name="Google Shape;690;p94"/>
          <p:cNvSpPr txBox="1">
            <a:spLocks noGrp="1"/>
          </p:cNvSpPr>
          <p:nvPr>
            <p:ph type="title"/>
          </p:nvPr>
        </p:nvSpPr>
        <p:spPr>
          <a:xfrm>
            <a:off x="453825" y="641950"/>
            <a:ext cx="7924500" cy="1262400"/>
          </a:xfrm>
          <a:prstGeom prst="rect">
            <a:avLst/>
          </a:prstGeom>
          <a:noFill/>
        </p:spPr>
        <p:txBody>
          <a:bodyPr spcFirstLastPara="1" wrap="square" lIns="0" tIns="0" rIns="0" bIns="0" anchor="t" anchorCtr="0">
            <a:noAutofit/>
          </a:bodyPr>
          <a:lstStyle>
            <a:lvl1pPr lvl="0" rtl="0">
              <a:lnSpc>
                <a:spcPct val="90000"/>
              </a:lnSpc>
              <a:spcBef>
                <a:spcPts val="0"/>
              </a:spcBef>
              <a:spcAft>
                <a:spcPts val="0"/>
              </a:spcAft>
              <a:buSzPts val="3000"/>
              <a:buFont typeface="Google Sans"/>
              <a:buNone/>
              <a:defRPr sz="3000" b="1">
                <a:latin typeface="Google Sans"/>
                <a:ea typeface="Google Sans"/>
                <a:cs typeface="Google Sans"/>
                <a:sym typeface="Google Sans"/>
              </a:defRPr>
            </a:lvl1pPr>
            <a:lvl2pPr lvl="1" rtl="0">
              <a:lnSpc>
                <a:spcPct val="90000"/>
              </a:lnSpc>
              <a:spcBef>
                <a:spcPts val="0"/>
              </a:spcBef>
              <a:spcAft>
                <a:spcPts val="0"/>
              </a:spcAft>
              <a:buSzPts val="3000"/>
              <a:buFont typeface="Google Sans"/>
              <a:buNone/>
              <a:defRPr sz="3000" b="1">
                <a:latin typeface="Google Sans"/>
                <a:ea typeface="Google Sans"/>
                <a:cs typeface="Google Sans"/>
                <a:sym typeface="Google Sans"/>
              </a:defRPr>
            </a:lvl2pPr>
            <a:lvl3pPr lvl="2" rtl="0">
              <a:lnSpc>
                <a:spcPct val="90000"/>
              </a:lnSpc>
              <a:spcBef>
                <a:spcPts val="0"/>
              </a:spcBef>
              <a:spcAft>
                <a:spcPts val="0"/>
              </a:spcAft>
              <a:buSzPts val="3000"/>
              <a:buFont typeface="Google Sans"/>
              <a:buNone/>
              <a:defRPr sz="3000" b="1">
                <a:latin typeface="Google Sans"/>
                <a:ea typeface="Google Sans"/>
                <a:cs typeface="Google Sans"/>
                <a:sym typeface="Google Sans"/>
              </a:defRPr>
            </a:lvl3pPr>
            <a:lvl4pPr lvl="3" rtl="0">
              <a:lnSpc>
                <a:spcPct val="90000"/>
              </a:lnSpc>
              <a:spcBef>
                <a:spcPts val="0"/>
              </a:spcBef>
              <a:spcAft>
                <a:spcPts val="0"/>
              </a:spcAft>
              <a:buSzPts val="3000"/>
              <a:buFont typeface="Google Sans"/>
              <a:buNone/>
              <a:defRPr sz="3000" b="1">
                <a:latin typeface="Google Sans"/>
                <a:ea typeface="Google Sans"/>
                <a:cs typeface="Google Sans"/>
                <a:sym typeface="Google Sans"/>
              </a:defRPr>
            </a:lvl4pPr>
            <a:lvl5pPr lvl="4" rtl="0">
              <a:lnSpc>
                <a:spcPct val="90000"/>
              </a:lnSpc>
              <a:spcBef>
                <a:spcPts val="0"/>
              </a:spcBef>
              <a:spcAft>
                <a:spcPts val="0"/>
              </a:spcAft>
              <a:buSzPts val="3000"/>
              <a:buFont typeface="Google Sans"/>
              <a:buNone/>
              <a:defRPr sz="3000" b="1">
                <a:latin typeface="Google Sans"/>
                <a:ea typeface="Google Sans"/>
                <a:cs typeface="Google Sans"/>
                <a:sym typeface="Google Sans"/>
              </a:defRPr>
            </a:lvl5pPr>
            <a:lvl6pPr lvl="5" rtl="0">
              <a:lnSpc>
                <a:spcPct val="90000"/>
              </a:lnSpc>
              <a:spcBef>
                <a:spcPts val="0"/>
              </a:spcBef>
              <a:spcAft>
                <a:spcPts val="0"/>
              </a:spcAft>
              <a:buSzPts val="3000"/>
              <a:buFont typeface="Google Sans"/>
              <a:buNone/>
              <a:defRPr sz="3000" b="1">
                <a:latin typeface="Google Sans"/>
                <a:ea typeface="Google Sans"/>
                <a:cs typeface="Google Sans"/>
                <a:sym typeface="Google Sans"/>
              </a:defRPr>
            </a:lvl6pPr>
            <a:lvl7pPr lvl="6" rtl="0">
              <a:lnSpc>
                <a:spcPct val="90000"/>
              </a:lnSpc>
              <a:spcBef>
                <a:spcPts val="0"/>
              </a:spcBef>
              <a:spcAft>
                <a:spcPts val="0"/>
              </a:spcAft>
              <a:buSzPts val="3000"/>
              <a:buFont typeface="Google Sans"/>
              <a:buNone/>
              <a:defRPr sz="3000" b="1">
                <a:latin typeface="Google Sans"/>
                <a:ea typeface="Google Sans"/>
                <a:cs typeface="Google Sans"/>
                <a:sym typeface="Google Sans"/>
              </a:defRPr>
            </a:lvl7pPr>
            <a:lvl8pPr lvl="7" rtl="0">
              <a:lnSpc>
                <a:spcPct val="90000"/>
              </a:lnSpc>
              <a:spcBef>
                <a:spcPts val="0"/>
              </a:spcBef>
              <a:spcAft>
                <a:spcPts val="0"/>
              </a:spcAft>
              <a:buSzPts val="3000"/>
              <a:buFont typeface="Google Sans"/>
              <a:buNone/>
              <a:defRPr sz="3000" b="1">
                <a:latin typeface="Google Sans"/>
                <a:ea typeface="Google Sans"/>
                <a:cs typeface="Google Sans"/>
                <a:sym typeface="Google Sans"/>
              </a:defRPr>
            </a:lvl8pPr>
            <a:lvl9pPr lvl="8" rtl="0">
              <a:lnSpc>
                <a:spcPct val="90000"/>
              </a:lnSpc>
              <a:spcBef>
                <a:spcPts val="0"/>
              </a:spcBef>
              <a:spcAft>
                <a:spcPts val="0"/>
              </a:spcAft>
              <a:buSzPts val="3000"/>
              <a:buFont typeface="Google Sans"/>
              <a:buNone/>
              <a:defRPr sz="3000" b="1">
                <a:latin typeface="Google Sans"/>
                <a:ea typeface="Google Sans"/>
                <a:cs typeface="Google Sans"/>
                <a:sym typeface="Google Sans"/>
              </a:defRPr>
            </a:lvl9pPr>
          </a:lstStyle>
          <a:p>
            <a:endParaRPr/>
          </a:p>
        </p:txBody>
      </p:sp>
      <p:sp>
        <p:nvSpPr>
          <p:cNvPr id="691" name="Google Shape;691;p94"/>
          <p:cNvSpPr txBox="1"/>
          <p:nvPr/>
        </p:nvSpPr>
        <p:spPr>
          <a:xfrm>
            <a:off x="457200" y="4800600"/>
            <a:ext cx="2625000" cy="141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800">
                <a:solidFill>
                  <a:schemeClr val="dk1"/>
                </a:solidFill>
                <a:latin typeface="Google Sans Text"/>
                <a:ea typeface="Google Sans Text"/>
                <a:cs typeface="Google Sans Text"/>
                <a:sym typeface="Google Sans Text"/>
              </a:rPr>
              <a:t>Mandiant</a:t>
            </a:r>
            <a:endParaRPr sz="800">
              <a:solidFill>
                <a:schemeClr val="dk1"/>
              </a:solidFill>
              <a:latin typeface="Google Sans Text"/>
              <a:ea typeface="Google Sans Text"/>
              <a:cs typeface="Google Sans Text"/>
              <a:sym typeface="Google Sans Text"/>
            </a:endParaRPr>
          </a:p>
          <a:p>
            <a:pPr marL="0" lvl="0" indent="0" algn="l" rtl="0">
              <a:spcBef>
                <a:spcPts val="0"/>
              </a:spcBef>
              <a:spcAft>
                <a:spcPts val="0"/>
              </a:spcAft>
              <a:buNone/>
            </a:pPr>
            <a:endParaRPr sz="800">
              <a:solidFill>
                <a:schemeClr val="dk1"/>
              </a:solidFill>
              <a:latin typeface="Google Sans Text"/>
              <a:ea typeface="Google Sans Text"/>
              <a:cs typeface="Google Sans Text"/>
              <a:sym typeface="Google Sans Text"/>
            </a:endParaRPr>
          </a:p>
        </p:txBody>
      </p:sp>
      <p:sp>
        <p:nvSpPr>
          <p:cNvPr id="692" name="Google Shape;692;p94"/>
          <p:cNvSpPr txBox="1"/>
          <p:nvPr/>
        </p:nvSpPr>
        <p:spPr>
          <a:xfrm>
            <a:off x="5643933" y="4800600"/>
            <a:ext cx="2625000" cy="1410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 sz="800">
                <a:solidFill>
                  <a:schemeClr val="dk1"/>
                </a:solidFill>
                <a:latin typeface="Google Sans Text"/>
                <a:ea typeface="Google Sans Text"/>
                <a:cs typeface="Google Sans Text"/>
                <a:sym typeface="Google Sans Text"/>
              </a:rPr>
              <a:t>Google Cloud</a:t>
            </a:r>
            <a:endParaRPr sz="800">
              <a:solidFill>
                <a:schemeClr val="dk1"/>
              </a:solidFill>
              <a:latin typeface="Google Sans Text"/>
              <a:ea typeface="Google Sans Text"/>
              <a:cs typeface="Google Sans Text"/>
              <a:sym typeface="Google Sans Text"/>
            </a:endParaRPr>
          </a:p>
        </p:txBody>
      </p:sp>
      <p:sp>
        <p:nvSpPr>
          <p:cNvPr id="693" name="Google Shape;693;p94"/>
          <p:cNvSpPr txBox="1"/>
          <p:nvPr/>
        </p:nvSpPr>
        <p:spPr>
          <a:xfrm>
            <a:off x="3259508" y="4800600"/>
            <a:ext cx="2625000" cy="1410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800">
                <a:solidFill>
                  <a:schemeClr val="dk1"/>
                </a:solidFill>
                <a:latin typeface="Google Sans Text"/>
                <a:ea typeface="Google Sans Text"/>
                <a:cs typeface="Google Sans Text"/>
                <a:sym typeface="Google Sans Text"/>
              </a:rPr>
              <a:t>Proprietary &amp; Confidential</a:t>
            </a:r>
            <a:endParaRPr sz="800">
              <a:solidFill>
                <a:schemeClr val="dk1"/>
              </a:solidFill>
              <a:latin typeface="Google Sans Text"/>
              <a:ea typeface="Google Sans Text"/>
              <a:cs typeface="Google Sans Text"/>
              <a:sym typeface="Google Sans Text"/>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01.1_Title_Simple_ProgressBar">
  <p:cSld name="CUSTOM_7_1_1">
    <p:spTree>
      <p:nvGrpSpPr>
        <p:cNvPr id="1" name="Shape 694"/>
        <p:cNvGrpSpPr/>
        <p:nvPr/>
      </p:nvGrpSpPr>
      <p:grpSpPr>
        <a:xfrm>
          <a:off x="0" y="0"/>
          <a:ext cx="0" cy="0"/>
          <a:chOff x="0" y="0"/>
          <a:chExt cx="0" cy="0"/>
        </a:xfrm>
      </p:grpSpPr>
      <p:sp>
        <p:nvSpPr>
          <p:cNvPr id="695" name="Google Shape;695;p95"/>
          <p:cNvSpPr txBox="1">
            <a:spLocks noGrp="1"/>
          </p:cNvSpPr>
          <p:nvPr>
            <p:ph type="subTitle" idx="1"/>
          </p:nvPr>
        </p:nvSpPr>
        <p:spPr>
          <a:xfrm>
            <a:off x="457200" y="3685032"/>
            <a:ext cx="4894200" cy="483000"/>
          </a:xfrm>
          <a:prstGeom prst="rect">
            <a:avLst/>
          </a:prstGeom>
        </p:spPr>
        <p:txBody>
          <a:bodyPr spcFirstLastPara="1" wrap="square" lIns="91425" tIns="91425" rIns="91425" bIns="91425" anchor="t" anchorCtr="0">
            <a:noAutofit/>
          </a:bodyPr>
          <a:lstStyle>
            <a:lvl1pPr lvl="0" rtl="0">
              <a:spcBef>
                <a:spcPts val="2200"/>
              </a:spcBef>
              <a:spcAft>
                <a:spcPts val="0"/>
              </a:spcAft>
              <a:buSzPts val="900"/>
              <a:buNone/>
              <a:defRPr>
                <a:solidFill>
                  <a:srgbClr val="3C4043"/>
                </a:solidFill>
              </a:defRPr>
            </a:lvl1pPr>
            <a:lvl2pPr lvl="1" rtl="0">
              <a:spcBef>
                <a:spcPts val="2200"/>
              </a:spcBef>
              <a:spcAft>
                <a:spcPts val="0"/>
              </a:spcAft>
              <a:buSzPts val="900"/>
              <a:buNone/>
              <a:defRPr/>
            </a:lvl2pPr>
            <a:lvl3pPr lvl="2" rtl="0">
              <a:spcBef>
                <a:spcPts val="2200"/>
              </a:spcBef>
              <a:spcAft>
                <a:spcPts val="0"/>
              </a:spcAft>
              <a:buSzPts val="900"/>
              <a:buNone/>
              <a:defRPr/>
            </a:lvl3pPr>
            <a:lvl4pPr lvl="3" rtl="0">
              <a:spcBef>
                <a:spcPts val="2200"/>
              </a:spcBef>
              <a:spcAft>
                <a:spcPts val="0"/>
              </a:spcAft>
              <a:buSzPts val="900"/>
              <a:buNone/>
              <a:defRPr/>
            </a:lvl4pPr>
            <a:lvl5pPr lvl="4" rtl="0">
              <a:spcBef>
                <a:spcPts val="2200"/>
              </a:spcBef>
              <a:spcAft>
                <a:spcPts val="0"/>
              </a:spcAft>
              <a:buSzPts val="900"/>
              <a:buNone/>
              <a:defRPr/>
            </a:lvl5pPr>
            <a:lvl6pPr lvl="5" rtl="0">
              <a:spcBef>
                <a:spcPts val="2200"/>
              </a:spcBef>
              <a:spcAft>
                <a:spcPts val="0"/>
              </a:spcAft>
              <a:buSzPts val="900"/>
              <a:buNone/>
              <a:defRPr/>
            </a:lvl6pPr>
            <a:lvl7pPr lvl="6" rtl="0">
              <a:spcBef>
                <a:spcPts val="2200"/>
              </a:spcBef>
              <a:spcAft>
                <a:spcPts val="0"/>
              </a:spcAft>
              <a:buSzPts val="900"/>
              <a:buNone/>
              <a:defRPr/>
            </a:lvl7pPr>
            <a:lvl8pPr lvl="7" rtl="0">
              <a:spcBef>
                <a:spcPts val="2200"/>
              </a:spcBef>
              <a:spcAft>
                <a:spcPts val="0"/>
              </a:spcAft>
              <a:buSzPts val="900"/>
              <a:buNone/>
              <a:defRPr/>
            </a:lvl8pPr>
            <a:lvl9pPr lvl="8" rtl="0">
              <a:spcBef>
                <a:spcPts val="2200"/>
              </a:spcBef>
              <a:spcAft>
                <a:spcPts val="0"/>
              </a:spcAft>
              <a:buSzPts val="900"/>
              <a:buNone/>
              <a:defRPr/>
            </a:lvl9pPr>
          </a:lstStyle>
          <a:p>
            <a:endParaRPr/>
          </a:p>
        </p:txBody>
      </p:sp>
      <p:sp>
        <p:nvSpPr>
          <p:cNvPr id="696" name="Google Shape;696;p95"/>
          <p:cNvSpPr/>
          <p:nvPr/>
        </p:nvSpPr>
        <p:spPr>
          <a:xfrm>
            <a:off x="8349575" y="4686175"/>
            <a:ext cx="512400" cy="271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95"/>
          <p:cNvSpPr/>
          <p:nvPr/>
        </p:nvSpPr>
        <p:spPr>
          <a:xfrm rot="-5400000">
            <a:off x="5652675" y="2241653"/>
            <a:ext cx="839100" cy="615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95"/>
          <p:cNvSpPr txBox="1">
            <a:spLocks noGrp="1"/>
          </p:cNvSpPr>
          <p:nvPr>
            <p:ph type="title"/>
          </p:nvPr>
        </p:nvSpPr>
        <p:spPr>
          <a:xfrm>
            <a:off x="457200" y="1792225"/>
            <a:ext cx="6903600" cy="736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Google Sans"/>
              <a:buNone/>
              <a:defRPr sz="4000" b="1">
                <a:latin typeface="Google Sans"/>
                <a:ea typeface="Google Sans"/>
                <a:cs typeface="Google Sans"/>
                <a:sym typeface="Google Sans"/>
              </a:defRPr>
            </a:lvl1pPr>
            <a:lvl2pPr lvl="1" rtl="0">
              <a:lnSpc>
                <a:spcPct val="100000"/>
              </a:lnSpc>
              <a:spcBef>
                <a:spcPts val="0"/>
              </a:spcBef>
              <a:spcAft>
                <a:spcPts val="0"/>
              </a:spcAft>
              <a:buSzPts val="4200"/>
              <a:buFont typeface="Google Sans"/>
              <a:buNone/>
              <a:defRPr b="1">
                <a:latin typeface="Google Sans"/>
                <a:ea typeface="Google Sans"/>
                <a:cs typeface="Google Sans"/>
                <a:sym typeface="Google Sans"/>
              </a:defRPr>
            </a:lvl2pPr>
            <a:lvl3pPr lvl="2" rtl="0">
              <a:lnSpc>
                <a:spcPct val="100000"/>
              </a:lnSpc>
              <a:spcBef>
                <a:spcPts val="0"/>
              </a:spcBef>
              <a:spcAft>
                <a:spcPts val="0"/>
              </a:spcAft>
              <a:buSzPts val="4200"/>
              <a:buFont typeface="Google Sans"/>
              <a:buNone/>
              <a:defRPr b="1">
                <a:latin typeface="Google Sans"/>
                <a:ea typeface="Google Sans"/>
                <a:cs typeface="Google Sans"/>
                <a:sym typeface="Google Sans"/>
              </a:defRPr>
            </a:lvl3pPr>
            <a:lvl4pPr lvl="3" rtl="0">
              <a:lnSpc>
                <a:spcPct val="100000"/>
              </a:lnSpc>
              <a:spcBef>
                <a:spcPts val="0"/>
              </a:spcBef>
              <a:spcAft>
                <a:spcPts val="0"/>
              </a:spcAft>
              <a:buSzPts val="4200"/>
              <a:buFont typeface="Google Sans"/>
              <a:buNone/>
              <a:defRPr b="1">
                <a:latin typeface="Google Sans"/>
                <a:ea typeface="Google Sans"/>
                <a:cs typeface="Google Sans"/>
                <a:sym typeface="Google Sans"/>
              </a:defRPr>
            </a:lvl4pPr>
            <a:lvl5pPr lvl="4" rtl="0">
              <a:lnSpc>
                <a:spcPct val="100000"/>
              </a:lnSpc>
              <a:spcBef>
                <a:spcPts val="0"/>
              </a:spcBef>
              <a:spcAft>
                <a:spcPts val="0"/>
              </a:spcAft>
              <a:buSzPts val="4200"/>
              <a:buFont typeface="Google Sans"/>
              <a:buNone/>
              <a:defRPr b="1">
                <a:latin typeface="Google Sans"/>
                <a:ea typeface="Google Sans"/>
                <a:cs typeface="Google Sans"/>
                <a:sym typeface="Google Sans"/>
              </a:defRPr>
            </a:lvl5pPr>
            <a:lvl6pPr lvl="5" rtl="0">
              <a:lnSpc>
                <a:spcPct val="100000"/>
              </a:lnSpc>
              <a:spcBef>
                <a:spcPts val="0"/>
              </a:spcBef>
              <a:spcAft>
                <a:spcPts val="0"/>
              </a:spcAft>
              <a:buSzPts val="4200"/>
              <a:buFont typeface="Google Sans"/>
              <a:buNone/>
              <a:defRPr b="1">
                <a:latin typeface="Google Sans"/>
                <a:ea typeface="Google Sans"/>
                <a:cs typeface="Google Sans"/>
                <a:sym typeface="Google Sans"/>
              </a:defRPr>
            </a:lvl6pPr>
            <a:lvl7pPr lvl="6" rtl="0">
              <a:lnSpc>
                <a:spcPct val="100000"/>
              </a:lnSpc>
              <a:spcBef>
                <a:spcPts val="0"/>
              </a:spcBef>
              <a:spcAft>
                <a:spcPts val="0"/>
              </a:spcAft>
              <a:buSzPts val="4200"/>
              <a:buFont typeface="Google Sans"/>
              <a:buNone/>
              <a:defRPr b="1">
                <a:latin typeface="Google Sans"/>
                <a:ea typeface="Google Sans"/>
                <a:cs typeface="Google Sans"/>
                <a:sym typeface="Google Sans"/>
              </a:defRPr>
            </a:lvl7pPr>
            <a:lvl8pPr lvl="7" rtl="0">
              <a:lnSpc>
                <a:spcPct val="100000"/>
              </a:lnSpc>
              <a:spcBef>
                <a:spcPts val="0"/>
              </a:spcBef>
              <a:spcAft>
                <a:spcPts val="0"/>
              </a:spcAft>
              <a:buSzPts val="4200"/>
              <a:buFont typeface="Google Sans"/>
              <a:buNone/>
              <a:defRPr b="1">
                <a:latin typeface="Google Sans"/>
                <a:ea typeface="Google Sans"/>
                <a:cs typeface="Google Sans"/>
                <a:sym typeface="Google Sans"/>
              </a:defRPr>
            </a:lvl8pPr>
            <a:lvl9pPr lvl="8" rtl="0">
              <a:lnSpc>
                <a:spcPct val="100000"/>
              </a:lnSpc>
              <a:spcBef>
                <a:spcPts val="0"/>
              </a:spcBef>
              <a:spcAft>
                <a:spcPts val="0"/>
              </a:spcAft>
              <a:buSzPts val="4200"/>
              <a:buFont typeface="Google Sans"/>
              <a:buNone/>
              <a:defRPr b="1">
                <a:latin typeface="Google Sans"/>
                <a:ea typeface="Google Sans"/>
                <a:cs typeface="Google Sans"/>
                <a:sym typeface="Google Sans"/>
              </a:defRPr>
            </a:lvl9pPr>
          </a:lstStyle>
          <a:p>
            <a:endParaRPr/>
          </a:p>
        </p:txBody>
      </p:sp>
      <p:grpSp>
        <p:nvGrpSpPr>
          <p:cNvPr id="699" name="Google Shape;699;p95"/>
          <p:cNvGrpSpPr/>
          <p:nvPr/>
        </p:nvGrpSpPr>
        <p:grpSpPr>
          <a:xfrm>
            <a:off x="457207" y="861819"/>
            <a:ext cx="2143330" cy="562473"/>
            <a:chOff x="831227" y="1197994"/>
            <a:chExt cx="2449800" cy="642900"/>
          </a:xfrm>
        </p:grpSpPr>
        <p:grpSp>
          <p:nvGrpSpPr>
            <p:cNvPr id="700" name="Google Shape;700;p95"/>
            <p:cNvGrpSpPr/>
            <p:nvPr/>
          </p:nvGrpSpPr>
          <p:grpSpPr>
            <a:xfrm>
              <a:off x="1045677" y="1364131"/>
              <a:ext cx="2028965" cy="317954"/>
              <a:chOff x="1045677" y="1364131"/>
              <a:chExt cx="2028965" cy="317954"/>
            </a:xfrm>
          </p:grpSpPr>
          <p:grpSp>
            <p:nvGrpSpPr>
              <p:cNvPr id="701" name="Google Shape;701;p95"/>
              <p:cNvGrpSpPr/>
              <p:nvPr/>
            </p:nvGrpSpPr>
            <p:grpSpPr>
              <a:xfrm>
                <a:off x="1045677" y="1364131"/>
                <a:ext cx="376033" cy="302438"/>
                <a:chOff x="1045677" y="1364131"/>
                <a:chExt cx="376033" cy="302438"/>
              </a:xfrm>
            </p:grpSpPr>
            <p:sp>
              <p:nvSpPr>
                <p:cNvPr id="702" name="Google Shape;702;p95"/>
                <p:cNvSpPr/>
                <p:nvPr/>
              </p:nvSpPr>
              <p:spPr>
                <a:xfrm>
                  <a:off x="1091608" y="1364131"/>
                  <a:ext cx="239567" cy="108605"/>
                </a:xfrm>
                <a:custGeom>
                  <a:avLst/>
                  <a:gdLst/>
                  <a:ahLst/>
                  <a:cxnLst/>
                  <a:rect l="l" t="t" r="r" b="b"/>
                  <a:pathLst>
                    <a:path w="27946" h="12669" extrusionOk="0">
                      <a:moveTo>
                        <a:pt x="16372" y="0"/>
                      </a:moveTo>
                      <a:lnTo>
                        <a:pt x="14729" y="95"/>
                      </a:lnTo>
                      <a:lnTo>
                        <a:pt x="13098" y="345"/>
                      </a:lnTo>
                      <a:lnTo>
                        <a:pt x="11502" y="762"/>
                      </a:lnTo>
                      <a:lnTo>
                        <a:pt x="9942" y="1322"/>
                      </a:lnTo>
                      <a:lnTo>
                        <a:pt x="8430" y="2036"/>
                      </a:lnTo>
                      <a:lnTo>
                        <a:pt x="6989" y="2905"/>
                      </a:lnTo>
                      <a:lnTo>
                        <a:pt x="5620" y="3929"/>
                      </a:lnTo>
                      <a:lnTo>
                        <a:pt x="4334" y="5108"/>
                      </a:lnTo>
                      <a:lnTo>
                        <a:pt x="3739" y="5751"/>
                      </a:lnTo>
                      <a:lnTo>
                        <a:pt x="3405" y="6132"/>
                      </a:lnTo>
                      <a:lnTo>
                        <a:pt x="2798" y="6906"/>
                      </a:lnTo>
                      <a:lnTo>
                        <a:pt x="2227" y="7716"/>
                      </a:lnTo>
                      <a:lnTo>
                        <a:pt x="1703" y="8561"/>
                      </a:lnTo>
                      <a:lnTo>
                        <a:pt x="1238" y="9430"/>
                      </a:lnTo>
                      <a:lnTo>
                        <a:pt x="810" y="10335"/>
                      </a:lnTo>
                      <a:lnTo>
                        <a:pt x="453" y="11252"/>
                      </a:lnTo>
                      <a:lnTo>
                        <a:pt x="131" y="12192"/>
                      </a:lnTo>
                      <a:lnTo>
                        <a:pt x="0" y="12669"/>
                      </a:lnTo>
                      <a:lnTo>
                        <a:pt x="179" y="12573"/>
                      </a:lnTo>
                      <a:lnTo>
                        <a:pt x="595" y="12514"/>
                      </a:lnTo>
                      <a:lnTo>
                        <a:pt x="1203" y="12573"/>
                      </a:lnTo>
                      <a:lnTo>
                        <a:pt x="1310" y="12597"/>
                      </a:lnTo>
                      <a:lnTo>
                        <a:pt x="8930" y="11347"/>
                      </a:lnTo>
                      <a:lnTo>
                        <a:pt x="8978" y="11264"/>
                      </a:lnTo>
                      <a:lnTo>
                        <a:pt x="9252" y="10906"/>
                      </a:lnTo>
                      <a:lnTo>
                        <a:pt x="9442" y="10740"/>
                      </a:lnTo>
                      <a:lnTo>
                        <a:pt x="9526" y="10740"/>
                      </a:lnTo>
                      <a:lnTo>
                        <a:pt x="9847" y="10395"/>
                      </a:lnTo>
                      <a:lnTo>
                        <a:pt x="10538" y="9775"/>
                      </a:lnTo>
                      <a:lnTo>
                        <a:pt x="11276" y="9240"/>
                      </a:lnTo>
                      <a:lnTo>
                        <a:pt x="12050" y="8775"/>
                      </a:lnTo>
                      <a:lnTo>
                        <a:pt x="12847" y="8382"/>
                      </a:lnTo>
                      <a:lnTo>
                        <a:pt x="13681" y="8085"/>
                      </a:lnTo>
                      <a:lnTo>
                        <a:pt x="14538" y="7846"/>
                      </a:lnTo>
                      <a:lnTo>
                        <a:pt x="15407" y="7704"/>
                      </a:lnTo>
                      <a:lnTo>
                        <a:pt x="16289" y="7644"/>
                      </a:lnTo>
                      <a:lnTo>
                        <a:pt x="17170" y="7656"/>
                      </a:lnTo>
                      <a:lnTo>
                        <a:pt x="18039" y="7751"/>
                      </a:lnTo>
                      <a:lnTo>
                        <a:pt x="18908" y="7930"/>
                      </a:lnTo>
                      <a:lnTo>
                        <a:pt x="19765" y="8192"/>
                      </a:lnTo>
                      <a:lnTo>
                        <a:pt x="20599" y="8537"/>
                      </a:lnTo>
                      <a:lnTo>
                        <a:pt x="21408" y="8966"/>
                      </a:lnTo>
                      <a:lnTo>
                        <a:pt x="22182" y="9478"/>
                      </a:lnTo>
                      <a:lnTo>
                        <a:pt x="22551" y="9775"/>
                      </a:lnTo>
                      <a:lnTo>
                        <a:pt x="22551" y="9740"/>
                      </a:lnTo>
                      <a:lnTo>
                        <a:pt x="23956" y="9775"/>
                      </a:lnTo>
                      <a:lnTo>
                        <a:pt x="27767" y="5965"/>
                      </a:lnTo>
                      <a:lnTo>
                        <a:pt x="27945" y="4334"/>
                      </a:lnTo>
                      <a:lnTo>
                        <a:pt x="27267" y="3763"/>
                      </a:lnTo>
                      <a:lnTo>
                        <a:pt x="25862" y="2750"/>
                      </a:lnTo>
                      <a:lnTo>
                        <a:pt x="24385" y="1893"/>
                      </a:lnTo>
                      <a:lnTo>
                        <a:pt x="22849" y="1191"/>
                      </a:lnTo>
                      <a:lnTo>
                        <a:pt x="21266" y="655"/>
                      </a:lnTo>
                      <a:lnTo>
                        <a:pt x="19646" y="274"/>
                      </a:lnTo>
                      <a:lnTo>
                        <a:pt x="18015" y="60"/>
                      </a:lnTo>
                      <a:lnTo>
                        <a:pt x="16372" y="0"/>
                      </a:lnTo>
                      <a:close/>
                    </a:path>
                  </a:pathLst>
                </a:custGeom>
                <a:solidFill>
                  <a:srgbClr val="EA4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95"/>
                <p:cNvSpPr/>
                <p:nvPr/>
              </p:nvSpPr>
              <p:spPr>
                <a:xfrm>
                  <a:off x="1225416" y="1401378"/>
                  <a:ext cx="196293" cy="265087"/>
                </a:xfrm>
                <a:custGeom>
                  <a:avLst/>
                  <a:gdLst/>
                  <a:ahLst/>
                  <a:cxnLst/>
                  <a:rect l="l" t="t" r="r" b="b"/>
                  <a:pathLst>
                    <a:path w="22898" h="30923" extrusionOk="0">
                      <a:moveTo>
                        <a:pt x="12348" y="1"/>
                      </a:moveTo>
                      <a:lnTo>
                        <a:pt x="6942" y="5395"/>
                      </a:lnTo>
                      <a:lnTo>
                        <a:pt x="7359" y="5740"/>
                      </a:lnTo>
                      <a:lnTo>
                        <a:pt x="8109" y="6502"/>
                      </a:lnTo>
                      <a:lnTo>
                        <a:pt x="8764" y="7335"/>
                      </a:lnTo>
                      <a:lnTo>
                        <a:pt x="9324" y="8228"/>
                      </a:lnTo>
                      <a:lnTo>
                        <a:pt x="9788" y="9181"/>
                      </a:lnTo>
                      <a:lnTo>
                        <a:pt x="10133" y="10169"/>
                      </a:lnTo>
                      <a:lnTo>
                        <a:pt x="10372" y="11205"/>
                      </a:lnTo>
                      <a:lnTo>
                        <a:pt x="10491" y="12265"/>
                      </a:lnTo>
                      <a:lnTo>
                        <a:pt x="10503" y="12812"/>
                      </a:lnTo>
                      <a:lnTo>
                        <a:pt x="10503" y="13777"/>
                      </a:lnTo>
                      <a:lnTo>
                        <a:pt x="10991" y="13789"/>
                      </a:lnTo>
                      <a:lnTo>
                        <a:pt x="11920" y="13979"/>
                      </a:lnTo>
                      <a:lnTo>
                        <a:pt x="12777" y="14348"/>
                      </a:lnTo>
                      <a:lnTo>
                        <a:pt x="13539" y="14860"/>
                      </a:lnTo>
                      <a:lnTo>
                        <a:pt x="14182" y="15503"/>
                      </a:lnTo>
                      <a:lnTo>
                        <a:pt x="14694" y="16265"/>
                      </a:lnTo>
                      <a:lnTo>
                        <a:pt x="15051" y="17123"/>
                      </a:lnTo>
                      <a:lnTo>
                        <a:pt x="15241" y="18051"/>
                      </a:lnTo>
                      <a:lnTo>
                        <a:pt x="15265" y="18540"/>
                      </a:lnTo>
                      <a:lnTo>
                        <a:pt x="15241" y="19028"/>
                      </a:lnTo>
                      <a:lnTo>
                        <a:pt x="15051" y="19956"/>
                      </a:lnTo>
                      <a:lnTo>
                        <a:pt x="14694" y="20814"/>
                      </a:lnTo>
                      <a:lnTo>
                        <a:pt x="14182" y="21576"/>
                      </a:lnTo>
                      <a:lnTo>
                        <a:pt x="13539" y="22219"/>
                      </a:lnTo>
                      <a:lnTo>
                        <a:pt x="12777" y="22731"/>
                      </a:lnTo>
                      <a:lnTo>
                        <a:pt x="11920" y="23100"/>
                      </a:lnTo>
                      <a:lnTo>
                        <a:pt x="10991" y="23290"/>
                      </a:lnTo>
                      <a:lnTo>
                        <a:pt x="10503" y="23302"/>
                      </a:lnTo>
                      <a:lnTo>
                        <a:pt x="977" y="23302"/>
                      </a:lnTo>
                      <a:lnTo>
                        <a:pt x="1" y="24267"/>
                      </a:lnTo>
                      <a:lnTo>
                        <a:pt x="1" y="29958"/>
                      </a:lnTo>
                      <a:lnTo>
                        <a:pt x="977" y="30922"/>
                      </a:lnTo>
                      <a:lnTo>
                        <a:pt x="10503" y="30922"/>
                      </a:lnTo>
                      <a:lnTo>
                        <a:pt x="11134" y="30911"/>
                      </a:lnTo>
                      <a:lnTo>
                        <a:pt x="12384" y="30780"/>
                      </a:lnTo>
                      <a:lnTo>
                        <a:pt x="13598" y="30541"/>
                      </a:lnTo>
                      <a:lnTo>
                        <a:pt x="14765" y="30172"/>
                      </a:lnTo>
                      <a:lnTo>
                        <a:pt x="15873" y="29708"/>
                      </a:lnTo>
                      <a:lnTo>
                        <a:pt x="16932" y="29136"/>
                      </a:lnTo>
                      <a:lnTo>
                        <a:pt x="17921" y="28470"/>
                      </a:lnTo>
                      <a:lnTo>
                        <a:pt x="18837" y="27708"/>
                      </a:lnTo>
                      <a:lnTo>
                        <a:pt x="19671" y="26874"/>
                      </a:lnTo>
                      <a:lnTo>
                        <a:pt x="20433" y="25957"/>
                      </a:lnTo>
                      <a:lnTo>
                        <a:pt x="21100" y="24969"/>
                      </a:lnTo>
                      <a:lnTo>
                        <a:pt x="21671" y="23909"/>
                      </a:lnTo>
                      <a:lnTo>
                        <a:pt x="22147" y="22802"/>
                      </a:lnTo>
                      <a:lnTo>
                        <a:pt x="22505" y="21635"/>
                      </a:lnTo>
                      <a:lnTo>
                        <a:pt x="22755" y="20433"/>
                      </a:lnTo>
                      <a:lnTo>
                        <a:pt x="22886" y="19183"/>
                      </a:lnTo>
                      <a:lnTo>
                        <a:pt x="22898" y="18540"/>
                      </a:lnTo>
                      <a:lnTo>
                        <a:pt x="22886" y="17778"/>
                      </a:lnTo>
                      <a:lnTo>
                        <a:pt x="22695" y="16289"/>
                      </a:lnTo>
                      <a:lnTo>
                        <a:pt x="22338" y="14837"/>
                      </a:lnTo>
                      <a:lnTo>
                        <a:pt x="21802" y="13455"/>
                      </a:lnTo>
                      <a:lnTo>
                        <a:pt x="21112" y="12134"/>
                      </a:lnTo>
                      <a:lnTo>
                        <a:pt x="20266" y="10907"/>
                      </a:lnTo>
                      <a:lnTo>
                        <a:pt x="19278" y="9788"/>
                      </a:lnTo>
                      <a:lnTo>
                        <a:pt x="18147" y="8776"/>
                      </a:lnTo>
                      <a:lnTo>
                        <a:pt x="17528" y="8336"/>
                      </a:lnTo>
                      <a:lnTo>
                        <a:pt x="17349" y="7728"/>
                      </a:lnTo>
                      <a:lnTo>
                        <a:pt x="16944" y="6550"/>
                      </a:lnTo>
                      <a:lnTo>
                        <a:pt x="16444" y="5407"/>
                      </a:lnTo>
                      <a:lnTo>
                        <a:pt x="15861" y="4311"/>
                      </a:lnTo>
                      <a:lnTo>
                        <a:pt x="15206" y="3263"/>
                      </a:lnTo>
                      <a:lnTo>
                        <a:pt x="14479" y="2263"/>
                      </a:lnTo>
                      <a:lnTo>
                        <a:pt x="13682" y="1311"/>
                      </a:lnTo>
                      <a:lnTo>
                        <a:pt x="12813" y="418"/>
                      </a:lnTo>
                      <a:lnTo>
                        <a:pt x="12348" y="1"/>
                      </a:lnTo>
                      <a:close/>
                    </a:path>
                  </a:pathLst>
                </a:custGeom>
                <a:solidFill>
                  <a:srgbClr val="4285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95"/>
                <p:cNvSpPr/>
                <p:nvPr/>
              </p:nvSpPr>
              <p:spPr>
                <a:xfrm>
                  <a:off x="1087931" y="1597457"/>
                  <a:ext cx="145870" cy="69111"/>
                </a:xfrm>
                <a:custGeom>
                  <a:avLst/>
                  <a:gdLst/>
                  <a:ahLst/>
                  <a:cxnLst/>
                  <a:rect l="l" t="t" r="r" b="b"/>
                  <a:pathLst>
                    <a:path w="17016" h="8062" extrusionOk="0">
                      <a:moveTo>
                        <a:pt x="5513" y="1"/>
                      </a:moveTo>
                      <a:lnTo>
                        <a:pt x="4144" y="417"/>
                      </a:lnTo>
                      <a:lnTo>
                        <a:pt x="334" y="4227"/>
                      </a:lnTo>
                      <a:lnTo>
                        <a:pt x="0" y="5525"/>
                      </a:lnTo>
                      <a:lnTo>
                        <a:pt x="405" y="5823"/>
                      </a:lnTo>
                      <a:lnTo>
                        <a:pt x="1251" y="6359"/>
                      </a:lnTo>
                      <a:lnTo>
                        <a:pt x="2144" y="6835"/>
                      </a:lnTo>
                      <a:lnTo>
                        <a:pt x="3061" y="7228"/>
                      </a:lnTo>
                      <a:lnTo>
                        <a:pt x="4001" y="7549"/>
                      </a:lnTo>
                      <a:lnTo>
                        <a:pt x="4977" y="7799"/>
                      </a:lnTo>
                      <a:lnTo>
                        <a:pt x="5966" y="7966"/>
                      </a:lnTo>
                      <a:lnTo>
                        <a:pt x="6966" y="8049"/>
                      </a:lnTo>
                      <a:lnTo>
                        <a:pt x="7478" y="8061"/>
                      </a:lnTo>
                      <a:lnTo>
                        <a:pt x="17015" y="8061"/>
                      </a:lnTo>
                      <a:lnTo>
                        <a:pt x="17015" y="429"/>
                      </a:lnTo>
                      <a:lnTo>
                        <a:pt x="7478" y="429"/>
                      </a:lnTo>
                      <a:lnTo>
                        <a:pt x="6966" y="405"/>
                      </a:lnTo>
                      <a:lnTo>
                        <a:pt x="5978" y="191"/>
                      </a:lnTo>
                      <a:lnTo>
                        <a:pt x="5513" y="1"/>
                      </a:lnTo>
                      <a:close/>
                    </a:path>
                  </a:pathLst>
                </a:custGeom>
                <a:solidFill>
                  <a:srgbClr val="34A8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95"/>
                <p:cNvSpPr/>
                <p:nvPr/>
              </p:nvSpPr>
              <p:spPr>
                <a:xfrm>
                  <a:off x="1045677" y="1454048"/>
                  <a:ext cx="190875" cy="190987"/>
                </a:xfrm>
                <a:custGeom>
                  <a:avLst/>
                  <a:gdLst/>
                  <a:ahLst/>
                  <a:cxnLst/>
                  <a:rect l="l" t="t" r="r" b="b"/>
                  <a:pathLst>
                    <a:path w="22266" h="22279" extrusionOk="0">
                      <a:moveTo>
                        <a:pt x="12407" y="1"/>
                      </a:moveTo>
                      <a:lnTo>
                        <a:pt x="11764" y="13"/>
                      </a:lnTo>
                      <a:lnTo>
                        <a:pt x="10514" y="132"/>
                      </a:lnTo>
                      <a:lnTo>
                        <a:pt x="9299" y="382"/>
                      </a:lnTo>
                      <a:lnTo>
                        <a:pt x="8132" y="739"/>
                      </a:lnTo>
                      <a:lnTo>
                        <a:pt x="7025" y="1203"/>
                      </a:lnTo>
                      <a:lnTo>
                        <a:pt x="5965" y="1775"/>
                      </a:lnTo>
                      <a:lnTo>
                        <a:pt x="4977" y="2442"/>
                      </a:lnTo>
                      <a:lnTo>
                        <a:pt x="4060" y="3192"/>
                      </a:lnTo>
                      <a:lnTo>
                        <a:pt x="3215" y="4037"/>
                      </a:lnTo>
                      <a:lnTo>
                        <a:pt x="2465" y="4954"/>
                      </a:lnTo>
                      <a:lnTo>
                        <a:pt x="1798" y="5942"/>
                      </a:lnTo>
                      <a:lnTo>
                        <a:pt x="1226" y="6990"/>
                      </a:lnTo>
                      <a:lnTo>
                        <a:pt x="750" y="8097"/>
                      </a:lnTo>
                      <a:lnTo>
                        <a:pt x="393" y="9264"/>
                      </a:lnTo>
                      <a:lnTo>
                        <a:pt x="143" y="10479"/>
                      </a:lnTo>
                      <a:lnTo>
                        <a:pt x="12" y="11729"/>
                      </a:lnTo>
                      <a:lnTo>
                        <a:pt x="0" y="12360"/>
                      </a:lnTo>
                      <a:lnTo>
                        <a:pt x="12" y="13098"/>
                      </a:lnTo>
                      <a:lnTo>
                        <a:pt x="179" y="14527"/>
                      </a:lnTo>
                      <a:lnTo>
                        <a:pt x="512" y="15920"/>
                      </a:lnTo>
                      <a:lnTo>
                        <a:pt x="1000" y="17265"/>
                      </a:lnTo>
                      <a:lnTo>
                        <a:pt x="1631" y="18527"/>
                      </a:lnTo>
                      <a:lnTo>
                        <a:pt x="2405" y="19730"/>
                      </a:lnTo>
                      <a:lnTo>
                        <a:pt x="3310" y="20825"/>
                      </a:lnTo>
                      <a:lnTo>
                        <a:pt x="4358" y="21826"/>
                      </a:lnTo>
                      <a:lnTo>
                        <a:pt x="4929" y="22278"/>
                      </a:lnTo>
                      <a:lnTo>
                        <a:pt x="10454" y="16741"/>
                      </a:lnTo>
                      <a:lnTo>
                        <a:pt x="10014" y="16527"/>
                      </a:lnTo>
                      <a:lnTo>
                        <a:pt x="9240" y="15979"/>
                      </a:lnTo>
                      <a:lnTo>
                        <a:pt x="8609" y="15301"/>
                      </a:lnTo>
                      <a:lnTo>
                        <a:pt x="8120" y="14515"/>
                      </a:lnTo>
                      <a:lnTo>
                        <a:pt x="7799" y="13670"/>
                      </a:lnTo>
                      <a:lnTo>
                        <a:pt x="7644" y="12765"/>
                      </a:lnTo>
                      <a:lnTo>
                        <a:pt x="7656" y="11836"/>
                      </a:lnTo>
                      <a:lnTo>
                        <a:pt x="7870" y="10895"/>
                      </a:lnTo>
                      <a:lnTo>
                        <a:pt x="8061" y="10443"/>
                      </a:lnTo>
                      <a:lnTo>
                        <a:pt x="8275" y="10002"/>
                      </a:lnTo>
                      <a:lnTo>
                        <a:pt x="8823" y="9240"/>
                      </a:lnTo>
                      <a:lnTo>
                        <a:pt x="9502" y="8597"/>
                      </a:lnTo>
                      <a:lnTo>
                        <a:pt x="10276" y="8121"/>
                      </a:lnTo>
                      <a:lnTo>
                        <a:pt x="11133" y="7788"/>
                      </a:lnTo>
                      <a:lnTo>
                        <a:pt x="12038" y="7633"/>
                      </a:lnTo>
                      <a:lnTo>
                        <a:pt x="12967" y="7657"/>
                      </a:lnTo>
                      <a:lnTo>
                        <a:pt x="13895" y="7859"/>
                      </a:lnTo>
                      <a:lnTo>
                        <a:pt x="14348" y="8050"/>
                      </a:lnTo>
                      <a:lnTo>
                        <a:pt x="14741" y="8240"/>
                      </a:lnTo>
                      <a:lnTo>
                        <a:pt x="15455" y="8728"/>
                      </a:lnTo>
                      <a:lnTo>
                        <a:pt x="16062" y="9347"/>
                      </a:lnTo>
                      <a:lnTo>
                        <a:pt x="16562" y="10050"/>
                      </a:lnTo>
                      <a:lnTo>
                        <a:pt x="16753" y="10443"/>
                      </a:lnTo>
                      <a:lnTo>
                        <a:pt x="22266" y="4930"/>
                      </a:lnTo>
                      <a:lnTo>
                        <a:pt x="21825" y="4347"/>
                      </a:lnTo>
                      <a:lnTo>
                        <a:pt x="20825" y="3311"/>
                      </a:lnTo>
                      <a:lnTo>
                        <a:pt x="19730" y="2394"/>
                      </a:lnTo>
                      <a:lnTo>
                        <a:pt x="18539" y="1620"/>
                      </a:lnTo>
                      <a:lnTo>
                        <a:pt x="17277" y="989"/>
                      </a:lnTo>
                      <a:lnTo>
                        <a:pt x="15943" y="513"/>
                      </a:lnTo>
                      <a:lnTo>
                        <a:pt x="14550" y="179"/>
                      </a:lnTo>
                      <a:lnTo>
                        <a:pt x="13133" y="13"/>
                      </a:lnTo>
                      <a:lnTo>
                        <a:pt x="12407" y="1"/>
                      </a:lnTo>
                      <a:close/>
                    </a:path>
                  </a:pathLst>
                </a:custGeom>
                <a:solidFill>
                  <a:srgbClr val="FBBC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6" name="Google Shape;706;p95"/>
              <p:cNvGrpSpPr/>
              <p:nvPr/>
            </p:nvGrpSpPr>
            <p:grpSpPr>
              <a:xfrm>
                <a:off x="1532346" y="1409239"/>
                <a:ext cx="1542296" cy="272846"/>
                <a:chOff x="1532346" y="1409239"/>
                <a:chExt cx="1542296" cy="272846"/>
              </a:xfrm>
            </p:grpSpPr>
            <p:sp>
              <p:nvSpPr>
                <p:cNvPr id="707" name="Google Shape;707;p95"/>
                <p:cNvSpPr/>
                <p:nvPr/>
              </p:nvSpPr>
              <p:spPr>
                <a:xfrm>
                  <a:off x="1532346" y="1409239"/>
                  <a:ext cx="837190" cy="272846"/>
                </a:xfrm>
                <a:custGeom>
                  <a:avLst/>
                  <a:gdLst/>
                  <a:ahLst/>
                  <a:cxnLst/>
                  <a:rect l="l" t="t" r="r" b="b"/>
                  <a:pathLst>
                    <a:path w="97660" h="31828" extrusionOk="0">
                      <a:moveTo>
                        <a:pt x="90813" y="11848"/>
                      </a:moveTo>
                      <a:lnTo>
                        <a:pt x="91289" y="11919"/>
                      </a:lnTo>
                      <a:lnTo>
                        <a:pt x="91754" y="12038"/>
                      </a:lnTo>
                      <a:lnTo>
                        <a:pt x="92194" y="12217"/>
                      </a:lnTo>
                      <a:lnTo>
                        <a:pt x="92409" y="12336"/>
                      </a:lnTo>
                      <a:lnTo>
                        <a:pt x="92599" y="12443"/>
                      </a:lnTo>
                      <a:lnTo>
                        <a:pt x="92933" y="12705"/>
                      </a:lnTo>
                      <a:lnTo>
                        <a:pt x="93206" y="13015"/>
                      </a:lnTo>
                      <a:lnTo>
                        <a:pt x="93433" y="13372"/>
                      </a:lnTo>
                      <a:lnTo>
                        <a:pt x="93528" y="13562"/>
                      </a:lnTo>
                      <a:lnTo>
                        <a:pt x="86408" y="16491"/>
                      </a:lnTo>
                      <a:lnTo>
                        <a:pt x="86396" y="16015"/>
                      </a:lnTo>
                      <a:lnTo>
                        <a:pt x="86539" y="15098"/>
                      </a:lnTo>
                      <a:lnTo>
                        <a:pt x="86860" y="14229"/>
                      </a:lnTo>
                      <a:lnTo>
                        <a:pt x="87372" y="13455"/>
                      </a:lnTo>
                      <a:lnTo>
                        <a:pt x="87694" y="13110"/>
                      </a:lnTo>
                      <a:lnTo>
                        <a:pt x="87979" y="12824"/>
                      </a:lnTo>
                      <a:lnTo>
                        <a:pt x="88646" y="12372"/>
                      </a:lnTo>
                      <a:lnTo>
                        <a:pt x="89372" y="12050"/>
                      </a:lnTo>
                      <a:lnTo>
                        <a:pt x="90158" y="11872"/>
                      </a:lnTo>
                      <a:lnTo>
                        <a:pt x="90563" y="11848"/>
                      </a:lnTo>
                      <a:close/>
                      <a:moveTo>
                        <a:pt x="32899" y="11907"/>
                      </a:moveTo>
                      <a:lnTo>
                        <a:pt x="33756" y="11931"/>
                      </a:lnTo>
                      <a:lnTo>
                        <a:pt x="34578" y="12110"/>
                      </a:lnTo>
                      <a:lnTo>
                        <a:pt x="35375" y="12443"/>
                      </a:lnTo>
                      <a:lnTo>
                        <a:pt x="36090" y="12943"/>
                      </a:lnTo>
                      <a:lnTo>
                        <a:pt x="36423" y="13265"/>
                      </a:lnTo>
                      <a:lnTo>
                        <a:pt x="36733" y="13646"/>
                      </a:lnTo>
                      <a:lnTo>
                        <a:pt x="37221" y="14467"/>
                      </a:lnTo>
                      <a:lnTo>
                        <a:pt x="37554" y="15348"/>
                      </a:lnTo>
                      <a:lnTo>
                        <a:pt x="37721" y="16265"/>
                      </a:lnTo>
                      <a:lnTo>
                        <a:pt x="37721" y="17194"/>
                      </a:lnTo>
                      <a:lnTo>
                        <a:pt x="37554" y="18111"/>
                      </a:lnTo>
                      <a:lnTo>
                        <a:pt x="37221" y="18992"/>
                      </a:lnTo>
                      <a:lnTo>
                        <a:pt x="36733" y="19801"/>
                      </a:lnTo>
                      <a:lnTo>
                        <a:pt x="36423" y="20182"/>
                      </a:lnTo>
                      <a:lnTo>
                        <a:pt x="36340" y="20266"/>
                      </a:lnTo>
                      <a:lnTo>
                        <a:pt x="36256" y="20349"/>
                      </a:lnTo>
                      <a:lnTo>
                        <a:pt x="35911" y="20647"/>
                      </a:lnTo>
                      <a:lnTo>
                        <a:pt x="35173" y="21099"/>
                      </a:lnTo>
                      <a:lnTo>
                        <a:pt x="34375" y="21397"/>
                      </a:lnTo>
                      <a:lnTo>
                        <a:pt x="33554" y="21540"/>
                      </a:lnTo>
                      <a:lnTo>
                        <a:pt x="32720" y="21516"/>
                      </a:lnTo>
                      <a:lnTo>
                        <a:pt x="31899" y="21326"/>
                      </a:lnTo>
                      <a:lnTo>
                        <a:pt x="31125" y="20992"/>
                      </a:lnTo>
                      <a:lnTo>
                        <a:pt x="30410" y="20492"/>
                      </a:lnTo>
                      <a:lnTo>
                        <a:pt x="30089" y="20182"/>
                      </a:lnTo>
                      <a:lnTo>
                        <a:pt x="30053" y="20182"/>
                      </a:lnTo>
                      <a:lnTo>
                        <a:pt x="29732" y="19801"/>
                      </a:lnTo>
                      <a:lnTo>
                        <a:pt x="29243" y="18980"/>
                      </a:lnTo>
                      <a:lnTo>
                        <a:pt x="28910" y="18099"/>
                      </a:lnTo>
                      <a:lnTo>
                        <a:pt x="28743" y="17182"/>
                      </a:lnTo>
                      <a:lnTo>
                        <a:pt x="28743" y="16253"/>
                      </a:lnTo>
                      <a:lnTo>
                        <a:pt x="28910" y="15336"/>
                      </a:lnTo>
                      <a:lnTo>
                        <a:pt x="29243" y="14455"/>
                      </a:lnTo>
                      <a:lnTo>
                        <a:pt x="29732" y="13634"/>
                      </a:lnTo>
                      <a:lnTo>
                        <a:pt x="30053" y="13265"/>
                      </a:lnTo>
                      <a:lnTo>
                        <a:pt x="30184" y="13134"/>
                      </a:lnTo>
                      <a:lnTo>
                        <a:pt x="30517" y="12824"/>
                      </a:lnTo>
                      <a:lnTo>
                        <a:pt x="31268" y="12360"/>
                      </a:lnTo>
                      <a:lnTo>
                        <a:pt x="32065" y="12050"/>
                      </a:lnTo>
                      <a:lnTo>
                        <a:pt x="32899" y="11907"/>
                      </a:lnTo>
                      <a:close/>
                      <a:moveTo>
                        <a:pt x="50318" y="11907"/>
                      </a:moveTo>
                      <a:lnTo>
                        <a:pt x="51164" y="11931"/>
                      </a:lnTo>
                      <a:lnTo>
                        <a:pt x="51997" y="12110"/>
                      </a:lnTo>
                      <a:lnTo>
                        <a:pt x="52783" y="12443"/>
                      </a:lnTo>
                      <a:lnTo>
                        <a:pt x="53509" y="12943"/>
                      </a:lnTo>
                      <a:lnTo>
                        <a:pt x="53831" y="13265"/>
                      </a:lnTo>
                      <a:lnTo>
                        <a:pt x="54152" y="13646"/>
                      </a:lnTo>
                      <a:lnTo>
                        <a:pt x="54641" y="14467"/>
                      </a:lnTo>
                      <a:lnTo>
                        <a:pt x="54974" y="15348"/>
                      </a:lnTo>
                      <a:lnTo>
                        <a:pt x="55129" y="16265"/>
                      </a:lnTo>
                      <a:lnTo>
                        <a:pt x="55129" y="17194"/>
                      </a:lnTo>
                      <a:lnTo>
                        <a:pt x="54974" y="18111"/>
                      </a:lnTo>
                      <a:lnTo>
                        <a:pt x="54641" y="18992"/>
                      </a:lnTo>
                      <a:lnTo>
                        <a:pt x="54152" y="19801"/>
                      </a:lnTo>
                      <a:lnTo>
                        <a:pt x="53831" y="20182"/>
                      </a:lnTo>
                      <a:lnTo>
                        <a:pt x="53759" y="20266"/>
                      </a:lnTo>
                      <a:lnTo>
                        <a:pt x="53664" y="20349"/>
                      </a:lnTo>
                      <a:lnTo>
                        <a:pt x="53331" y="20647"/>
                      </a:lnTo>
                      <a:lnTo>
                        <a:pt x="52593" y="21099"/>
                      </a:lnTo>
                      <a:lnTo>
                        <a:pt x="51795" y="21397"/>
                      </a:lnTo>
                      <a:lnTo>
                        <a:pt x="50961" y="21540"/>
                      </a:lnTo>
                      <a:lnTo>
                        <a:pt x="50128" y="21516"/>
                      </a:lnTo>
                      <a:lnTo>
                        <a:pt x="49306" y="21326"/>
                      </a:lnTo>
                      <a:lnTo>
                        <a:pt x="48532" y="20992"/>
                      </a:lnTo>
                      <a:lnTo>
                        <a:pt x="47818" y="20492"/>
                      </a:lnTo>
                      <a:lnTo>
                        <a:pt x="47508" y="20182"/>
                      </a:lnTo>
                      <a:lnTo>
                        <a:pt x="47461" y="20182"/>
                      </a:lnTo>
                      <a:lnTo>
                        <a:pt x="47139" y="19801"/>
                      </a:lnTo>
                      <a:lnTo>
                        <a:pt x="46651" y="18980"/>
                      </a:lnTo>
                      <a:lnTo>
                        <a:pt x="46318" y="18099"/>
                      </a:lnTo>
                      <a:lnTo>
                        <a:pt x="46163" y="17182"/>
                      </a:lnTo>
                      <a:lnTo>
                        <a:pt x="46163" y="16253"/>
                      </a:lnTo>
                      <a:lnTo>
                        <a:pt x="46318" y="15336"/>
                      </a:lnTo>
                      <a:lnTo>
                        <a:pt x="46651" y="14455"/>
                      </a:lnTo>
                      <a:lnTo>
                        <a:pt x="47139" y="13634"/>
                      </a:lnTo>
                      <a:lnTo>
                        <a:pt x="47461" y="13265"/>
                      </a:lnTo>
                      <a:lnTo>
                        <a:pt x="47592" y="13134"/>
                      </a:lnTo>
                      <a:lnTo>
                        <a:pt x="47937" y="12824"/>
                      </a:lnTo>
                      <a:lnTo>
                        <a:pt x="48675" y="12360"/>
                      </a:lnTo>
                      <a:lnTo>
                        <a:pt x="49485" y="12050"/>
                      </a:lnTo>
                      <a:lnTo>
                        <a:pt x="50318" y="11907"/>
                      </a:lnTo>
                      <a:close/>
                      <a:moveTo>
                        <a:pt x="68048" y="11907"/>
                      </a:moveTo>
                      <a:lnTo>
                        <a:pt x="68488" y="11919"/>
                      </a:lnTo>
                      <a:lnTo>
                        <a:pt x="69333" y="12098"/>
                      </a:lnTo>
                      <a:lnTo>
                        <a:pt x="70107" y="12455"/>
                      </a:lnTo>
                      <a:lnTo>
                        <a:pt x="70786" y="12967"/>
                      </a:lnTo>
                      <a:lnTo>
                        <a:pt x="71084" y="13289"/>
                      </a:lnTo>
                      <a:lnTo>
                        <a:pt x="71381" y="13658"/>
                      </a:lnTo>
                      <a:lnTo>
                        <a:pt x="71846" y="14479"/>
                      </a:lnTo>
                      <a:lnTo>
                        <a:pt x="72167" y="15360"/>
                      </a:lnTo>
                      <a:lnTo>
                        <a:pt x="72298" y="16289"/>
                      </a:lnTo>
                      <a:lnTo>
                        <a:pt x="72298" y="16765"/>
                      </a:lnTo>
                      <a:lnTo>
                        <a:pt x="72298" y="17230"/>
                      </a:lnTo>
                      <a:lnTo>
                        <a:pt x="72155" y="18146"/>
                      </a:lnTo>
                      <a:lnTo>
                        <a:pt x="71846" y="19016"/>
                      </a:lnTo>
                      <a:lnTo>
                        <a:pt x="71381" y="19813"/>
                      </a:lnTo>
                      <a:lnTo>
                        <a:pt x="71084" y="20182"/>
                      </a:lnTo>
                      <a:lnTo>
                        <a:pt x="70786" y="20504"/>
                      </a:lnTo>
                      <a:lnTo>
                        <a:pt x="70095" y="21028"/>
                      </a:lnTo>
                      <a:lnTo>
                        <a:pt x="69322" y="21373"/>
                      </a:lnTo>
                      <a:lnTo>
                        <a:pt x="68476" y="21552"/>
                      </a:lnTo>
                      <a:lnTo>
                        <a:pt x="68048" y="21552"/>
                      </a:lnTo>
                      <a:lnTo>
                        <a:pt x="67595" y="21540"/>
                      </a:lnTo>
                      <a:lnTo>
                        <a:pt x="66726" y="21361"/>
                      </a:lnTo>
                      <a:lnTo>
                        <a:pt x="65928" y="21016"/>
                      </a:lnTo>
                      <a:lnTo>
                        <a:pt x="65214" y="20504"/>
                      </a:lnTo>
                      <a:lnTo>
                        <a:pt x="64904" y="20182"/>
                      </a:lnTo>
                      <a:lnTo>
                        <a:pt x="64595" y="19825"/>
                      </a:lnTo>
                      <a:lnTo>
                        <a:pt x="64094" y="19028"/>
                      </a:lnTo>
                      <a:lnTo>
                        <a:pt x="63761" y="18158"/>
                      </a:lnTo>
                      <a:lnTo>
                        <a:pt x="63606" y="17230"/>
                      </a:lnTo>
                      <a:lnTo>
                        <a:pt x="63606" y="16765"/>
                      </a:lnTo>
                      <a:lnTo>
                        <a:pt x="63606" y="16277"/>
                      </a:lnTo>
                      <a:lnTo>
                        <a:pt x="63761" y="15348"/>
                      </a:lnTo>
                      <a:lnTo>
                        <a:pt x="64094" y="14455"/>
                      </a:lnTo>
                      <a:lnTo>
                        <a:pt x="64583" y="13658"/>
                      </a:lnTo>
                      <a:lnTo>
                        <a:pt x="64904" y="13289"/>
                      </a:lnTo>
                      <a:lnTo>
                        <a:pt x="65214" y="12967"/>
                      </a:lnTo>
                      <a:lnTo>
                        <a:pt x="65928" y="12455"/>
                      </a:lnTo>
                      <a:lnTo>
                        <a:pt x="66726" y="12098"/>
                      </a:lnTo>
                      <a:lnTo>
                        <a:pt x="67595" y="11919"/>
                      </a:lnTo>
                      <a:lnTo>
                        <a:pt x="68048" y="11907"/>
                      </a:lnTo>
                      <a:close/>
                      <a:moveTo>
                        <a:pt x="77763" y="822"/>
                      </a:moveTo>
                      <a:lnTo>
                        <a:pt x="77763" y="24219"/>
                      </a:lnTo>
                      <a:lnTo>
                        <a:pt x="81264" y="24219"/>
                      </a:lnTo>
                      <a:lnTo>
                        <a:pt x="81264" y="822"/>
                      </a:lnTo>
                      <a:close/>
                      <a:moveTo>
                        <a:pt x="32875" y="8788"/>
                      </a:moveTo>
                      <a:lnTo>
                        <a:pt x="32113" y="8859"/>
                      </a:lnTo>
                      <a:lnTo>
                        <a:pt x="31363" y="9002"/>
                      </a:lnTo>
                      <a:lnTo>
                        <a:pt x="30613" y="9216"/>
                      </a:lnTo>
                      <a:lnTo>
                        <a:pt x="29898" y="9502"/>
                      </a:lnTo>
                      <a:lnTo>
                        <a:pt x="29196" y="9859"/>
                      </a:lnTo>
                      <a:lnTo>
                        <a:pt x="28529" y="10288"/>
                      </a:lnTo>
                      <a:lnTo>
                        <a:pt x="27898" y="10776"/>
                      </a:lnTo>
                      <a:lnTo>
                        <a:pt x="27588" y="11062"/>
                      </a:lnTo>
                      <a:lnTo>
                        <a:pt x="27303" y="11360"/>
                      </a:lnTo>
                      <a:lnTo>
                        <a:pt x="26803" y="11991"/>
                      </a:lnTo>
                      <a:lnTo>
                        <a:pt x="26362" y="12657"/>
                      </a:lnTo>
                      <a:lnTo>
                        <a:pt x="26005" y="13360"/>
                      </a:lnTo>
                      <a:lnTo>
                        <a:pt x="25707" y="14086"/>
                      </a:lnTo>
                      <a:lnTo>
                        <a:pt x="25493" y="14825"/>
                      </a:lnTo>
                      <a:lnTo>
                        <a:pt x="25350" y="15587"/>
                      </a:lnTo>
                      <a:lnTo>
                        <a:pt x="25278" y="16349"/>
                      </a:lnTo>
                      <a:lnTo>
                        <a:pt x="25278" y="17122"/>
                      </a:lnTo>
                      <a:lnTo>
                        <a:pt x="25350" y="17885"/>
                      </a:lnTo>
                      <a:lnTo>
                        <a:pt x="25493" y="18647"/>
                      </a:lnTo>
                      <a:lnTo>
                        <a:pt x="25707" y="19385"/>
                      </a:lnTo>
                      <a:lnTo>
                        <a:pt x="26005" y="20111"/>
                      </a:lnTo>
                      <a:lnTo>
                        <a:pt x="26362" y="20814"/>
                      </a:lnTo>
                      <a:lnTo>
                        <a:pt x="26803" y="21480"/>
                      </a:lnTo>
                      <a:lnTo>
                        <a:pt x="27303" y="22111"/>
                      </a:lnTo>
                      <a:lnTo>
                        <a:pt x="27588" y="22421"/>
                      </a:lnTo>
                      <a:lnTo>
                        <a:pt x="27886" y="22695"/>
                      </a:lnTo>
                      <a:lnTo>
                        <a:pt x="28517" y="23195"/>
                      </a:lnTo>
                      <a:lnTo>
                        <a:pt x="29196" y="23624"/>
                      </a:lnTo>
                      <a:lnTo>
                        <a:pt x="29886" y="23969"/>
                      </a:lnTo>
                      <a:lnTo>
                        <a:pt x="30613" y="24255"/>
                      </a:lnTo>
                      <a:lnTo>
                        <a:pt x="31351" y="24469"/>
                      </a:lnTo>
                      <a:lnTo>
                        <a:pt x="32101" y="24612"/>
                      </a:lnTo>
                      <a:lnTo>
                        <a:pt x="32863" y="24683"/>
                      </a:lnTo>
                      <a:lnTo>
                        <a:pt x="33637" y="24683"/>
                      </a:lnTo>
                      <a:lnTo>
                        <a:pt x="34399" y="24612"/>
                      </a:lnTo>
                      <a:lnTo>
                        <a:pt x="35149" y="24469"/>
                      </a:lnTo>
                      <a:lnTo>
                        <a:pt x="35887" y="24255"/>
                      </a:lnTo>
                      <a:lnTo>
                        <a:pt x="36614" y="23969"/>
                      </a:lnTo>
                      <a:lnTo>
                        <a:pt x="37316" y="23624"/>
                      </a:lnTo>
                      <a:lnTo>
                        <a:pt x="37983" y="23195"/>
                      </a:lnTo>
                      <a:lnTo>
                        <a:pt x="38614" y="22695"/>
                      </a:lnTo>
                      <a:lnTo>
                        <a:pt x="38924" y="22421"/>
                      </a:lnTo>
                      <a:lnTo>
                        <a:pt x="39197" y="22111"/>
                      </a:lnTo>
                      <a:lnTo>
                        <a:pt x="39709" y="21480"/>
                      </a:lnTo>
                      <a:lnTo>
                        <a:pt x="40150" y="20814"/>
                      </a:lnTo>
                      <a:lnTo>
                        <a:pt x="40507" y="20111"/>
                      </a:lnTo>
                      <a:lnTo>
                        <a:pt x="40793" y="19385"/>
                      </a:lnTo>
                      <a:lnTo>
                        <a:pt x="41019" y="18647"/>
                      </a:lnTo>
                      <a:lnTo>
                        <a:pt x="41162" y="17885"/>
                      </a:lnTo>
                      <a:lnTo>
                        <a:pt x="41234" y="17122"/>
                      </a:lnTo>
                      <a:lnTo>
                        <a:pt x="41234" y="16349"/>
                      </a:lnTo>
                      <a:lnTo>
                        <a:pt x="41162" y="15587"/>
                      </a:lnTo>
                      <a:lnTo>
                        <a:pt x="41019" y="14825"/>
                      </a:lnTo>
                      <a:lnTo>
                        <a:pt x="40793" y="14086"/>
                      </a:lnTo>
                      <a:lnTo>
                        <a:pt x="40507" y="13360"/>
                      </a:lnTo>
                      <a:lnTo>
                        <a:pt x="40150" y="12657"/>
                      </a:lnTo>
                      <a:lnTo>
                        <a:pt x="39709" y="11991"/>
                      </a:lnTo>
                      <a:lnTo>
                        <a:pt x="39197" y="11360"/>
                      </a:lnTo>
                      <a:lnTo>
                        <a:pt x="38924" y="11062"/>
                      </a:lnTo>
                      <a:lnTo>
                        <a:pt x="38614" y="10776"/>
                      </a:lnTo>
                      <a:lnTo>
                        <a:pt x="37983" y="10288"/>
                      </a:lnTo>
                      <a:lnTo>
                        <a:pt x="37316" y="9859"/>
                      </a:lnTo>
                      <a:lnTo>
                        <a:pt x="36626" y="9502"/>
                      </a:lnTo>
                      <a:lnTo>
                        <a:pt x="35899" y="9216"/>
                      </a:lnTo>
                      <a:lnTo>
                        <a:pt x="35161" y="9002"/>
                      </a:lnTo>
                      <a:lnTo>
                        <a:pt x="34411" y="8859"/>
                      </a:lnTo>
                      <a:lnTo>
                        <a:pt x="33637" y="8788"/>
                      </a:lnTo>
                      <a:close/>
                      <a:moveTo>
                        <a:pt x="50306" y="8788"/>
                      </a:moveTo>
                      <a:lnTo>
                        <a:pt x="49544" y="8859"/>
                      </a:lnTo>
                      <a:lnTo>
                        <a:pt x="48782" y="9002"/>
                      </a:lnTo>
                      <a:lnTo>
                        <a:pt x="48044" y="9216"/>
                      </a:lnTo>
                      <a:lnTo>
                        <a:pt x="47318" y="9502"/>
                      </a:lnTo>
                      <a:lnTo>
                        <a:pt x="46627" y="9859"/>
                      </a:lnTo>
                      <a:lnTo>
                        <a:pt x="45960" y="10288"/>
                      </a:lnTo>
                      <a:lnTo>
                        <a:pt x="45318" y="10776"/>
                      </a:lnTo>
                      <a:lnTo>
                        <a:pt x="45020" y="11062"/>
                      </a:lnTo>
                      <a:lnTo>
                        <a:pt x="44734" y="11360"/>
                      </a:lnTo>
                      <a:lnTo>
                        <a:pt x="44222" y="11991"/>
                      </a:lnTo>
                      <a:lnTo>
                        <a:pt x="43793" y="12657"/>
                      </a:lnTo>
                      <a:lnTo>
                        <a:pt x="43424" y="13360"/>
                      </a:lnTo>
                      <a:lnTo>
                        <a:pt x="43139" y="14086"/>
                      </a:lnTo>
                      <a:lnTo>
                        <a:pt x="42924" y="14825"/>
                      </a:lnTo>
                      <a:lnTo>
                        <a:pt x="42781" y="15587"/>
                      </a:lnTo>
                      <a:lnTo>
                        <a:pt x="42710" y="16349"/>
                      </a:lnTo>
                      <a:lnTo>
                        <a:pt x="42710" y="17122"/>
                      </a:lnTo>
                      <a:lnTo>
                        <a:pt x="42781" y="17885"/>
                      </a:lnTo>
                      <a:lnTo>
                        <a:pt x="42924" y="18647"/>
                      </a:lnTo>
                      <a:lnTo>
                        <a:pt x="43139" y="19385"/>
                      </a:lnTo>
                      <a:lnTo>
                        <a:pt x="43424" y="20111"/>
                      </a:lnTo>
                      <a:lnTo>
                        <a:pt x="43793" y="20814"/>
                      </a:lnTo>
                      <a:lnTo>
                        <a:pt x="44222" y="21480"/>
                      </a:lnTo>
                      <a:lnTo>
                        <a:pt x="44734" y="22111"/>
                      </a:lnTo>
                      <a:lnTo>
                        <a:pt x="45020" y="22421"/>
                      </a:lnTo>
                      <a:lnTo>
                        <a:pt x="45318" y="22695"/>
                      </a:lnTo>
                      <a:lnTo>
                        <a:pt x="45949" y="23195"/>
                      </a:lnTo>
                      <a:lnTo>
                        <a:pt x="46615" y="23624"/>
                      </a:lnTo>
                      <a:lnTo>
                        <a:pt x="47318" y="23969"/>
                      </a:lnTo>
                      <a:lnTo>
                        <a:pt x="48032" y="24255"/>
                      </a:lnTo>
                      <a:lnTo>
                        <a:pt x="48782" y="24469"/>
                      </a:lnTo>
                      <a:lnTo>
                        <a:pt x="49533" y="24612"/>
                      </a:lnTo>
                      <a:lnTo>
                        <a:pt x="50295" y="24683"/>
                      </a:lnTo>
                      <a:lnTo>
                        <a:pt x="51057" y="24683"/>
                      </a:lnTo>
                      <a:lnTo>
                        <a:pt x="51819" y="24612"/>
                      </a:lnTo>
                      <a:lnTo>
                        <a:pt x="52581" y="24469"/>
                      </a:lnTo>
                      <a:lnTo>
                        <a:pt x="53319" y="24255"/>
                      </a:lnTo>
                      <a:lnTo>
                        <a:pt x="54045" y="23969"/>
                      </a:lnTo>
                      <a:lnTo>
                        <a:pt x="54736" y="23624"/>
                      </a:lnTo>
                      <a:lnTo>
                        <a:pt x="55414" y="23195"/>
                      </a:lnTo>
                      <a:lnTo>
                        <a:pt x="56046" y="22695"/>
                      </a:lnTo>
                      <a:lnTo>
                        <a:pt x="56343" y="22421"/>
                      </a:lnTo>
                      <a:lnTo>
                        <a:pt x="56629" y="22111"/>
                      </a:lnTo>
                      <a:lnTo>
                        <a:pt x="57129" y="21480"/>
                      </a:lnTo>
                      <a:lnTo>
                        <a:pt x="57570" y="20814"/>
                      </a:lnTo>
                      <a:lnTo>
                        <a:pt x="57927" y="20111"/>
                      </a:lnTo>
                      <a:lnTo>
                        <a:pt x="58213" y="19385"/>
                      </a:lnTo>
                      <a:lnTo>
                        <a:pt x="58439" y="18647"/>
                      </a:lnTo>
                      <a:lnTo>
                        <a:pt x="58582" y="17885"/>
                      </a:lnTo>
                      <a:lnTo>
                        <a:pt x="58653" y="17111"/>
                      </a:lnTo>
                      <a:lnTo>
                        <a:pt x="58653" y="16349"/>
                      </a:lnTo>
                      <a:lnTo>
                        <a:pt x="58582" y="15575"/>
                      </a:lnTo>
                      <a:lnTo>
                        <a:pt x="58439" y="14825"/>
                      </a:lnTo>
                      <a:lnTo>
                        <a:pt x="58213" y="14074"/>
                      </a:lnTo>
                      <a:lnTo>
                        <a:pt x="57927" y="13360"/>
                      </a:lnTo>
                      <a:lnTo>
                        <a:pt x="57570" y="12657"/>
                      </a:lnTo>
                      <a:lnTo>
                        <a:pt x="57129" y="11991"/>
                      </a:lnTo>
                      <a:lnTo>
                        <a:pt x="56629" y="11360"/>
                      </a:lnTo>
                      <a:lnTo>
                        <a:pt x="56343" y="11062"/>
                      </a:lnTo>
                      <a:lnTo>
                        <a:pt x="56046" y="10776"/>
                      </a:lnTo>
                      <a:lnTo>
                        <a:pt x="55414" y="10288"/>
                      </a:lnTo>
                      <a:lnTo>
                        <a:pt x="54748" y="9859"/>
                      </a:lnTo>
                      <a:lnTo>
                        <a:pt x="54045" y="9502"/>
                      </a:lnTo>
                      <a:lnTo>
                        <a:pt x="53331" y="9216"/>
                      </a:lnTo>
                      <a:lnTo>
                        <a:pt x="52593" y="9002"/>
                      </a:lnTo>
                      <a:lnTo>
                        <a:pt x="51831" y="8859"/>
                      </a:lnTo>
                      <a:lnTo>
                        <a:pt x="51068" y="8788"/>
                      </a:lnTo>
                      <a:close/>
                      <a:moveTo>
                        <a:pt x="11907" y="1"/>
                      </a:moveTo>
                      <a:lnTo>
                        <a:pt x="10681" y="108"/>
                      </a:lnTo>
                      <a:lnTo>
                        <a:pt x="9490" y="346"/>
                      </a:lnTo>
                      <a:lnTo>
                        <a:pt x="8311" y="691"/>
                      </a:lnTo>
                      <a:lnTo>
                        <a:pt x="7192" y="1156"/>
                      </a:lnTo>
                      <a:lnTo>
                        <a:pt x="6109" y="1727"/>
                      </a:lnTo>
                      <a:lnTo>
                        <a:pt x="5097" y="2406"/>
                      </a:lnTo>
                      <a:lnTo>
                        <a:pt x="4144" y="3192"/>
                      </a:lnTo>
                      <a:lnTo>
                        <a:pt x="3703" y="3632"/>
                      </a:lnTo>
                      <a:lnTo>
                        <a:pt x="3394" y="3942"/>
                      </a:lnTo>
                      <a:lnTo>
                        <a:pt x="2965" y="4406"/>
                      </a:lnTo>
                      <a:lnTo>
                        <a:pt x="2203" y="5371"/>
                      </a:lnTo>
                      <a:lnTo>
                        <a:pt x="1560" y="6383"/>
                      </a:lnTo>
                      <a:lnTo>
                        <a:pt x="1024" y="7454"/>
                      </a:lnTo>
                      <a:lnTo>
                        <a:pt x="608" y="8550"/>
                      </a:lnTo>
                      <a:lnTo>
                        <a:pt x="286" y="9681"/>
                      </a:lnTo>
                      <a:lnTo>
                        <a:pt x="96" y="10836"/>
                      </a:lnTo>
                      <a:lnTo>
                        <a:pt x="0" y="11991"/>
                      </a:lnTo>
                      <a:lnTo>
                        <a:pt x="24" y="13146"/>
                      </a:lnTo>
                      <a:lnTo>
                        <a:pt x="155" y="14301"/>
                      </a:lnTo>
                      <a:lnTo>
                        <a:pt x="393" y="15444"/>
                      </a:lnTo>
                      <a:lnTo>
                        <a:pt x="751" y="16563"/>
                      </a:lnTo>
                      <a:lnTo>
                        <a:pt x="1215" y="17646"/>
                      </a:lnTo>
                      <a:lnTo>
                        <a:pt x="1786" y="18682"/>
                      </a:lnTo>
                      <a:lnTo>
                        <a:pt x="2465" y="19682"/>
                      </a:lnTo>
                      <a:lnTo>
                        <a:pt x="3263" y="20623"/>
                      </a:lnTo>
                      <a:lnTo>
                        <a:pt x="3703" y="21064"/>
                      </a:lnTo>
                      <a:lnTo>
                        <a:pt x="4144" y="21492"/>
                      </a:lnTo>
                      <a:lnTo>
                        <a:pt x="5097" y="22278"/>
                      </a:lnTo>
                      <a:lnTo>
                        <a:pt x="6109" y="22969"/>
                      </a:lnTo>
                      <a:lnTo>
                        <a:pt x="7180" y="23540"/>
                      </a:lnTo>
                      <a:lnTo>
                        <a:pt x="8311" y="24005"/>
                      </a:lnTo>
                      <a:lnTo>
                        <a:pt x="9478" y="24350"/>
                      </a:lnTo>
                      <a:lnTo>
                        <a:pt x="10681" y="24576"/>
                      </a:lnTo>
                      <a:lnTo>
                        <a:pt x="11907" y="24695"/>
                      </a:lnTo>
                      <a:lnTo>
                        <a:pt x="12526" y="24695"/>
                      </a:lnTo>
                      <a:lnTo>
                        <a:pt x="13181" y="24683"/>
                      </a:lnTo>
                      <a:lnTo>
                        <a:pt x="14443" y="24576"/>
                      </a:lnTo>
                      <a:lnTo>
                        <a:pt x="15646" y="24362"/>
                      </a:lnTo>
                      <a:lnTo>
                        <a:pt x="16789" y="24028"/>
                      </a:lnTo>
                      <a:lnTo>
                        <a:pt x="17861" y="23588"/>
                      </a:lnTo>
                      <a:lnTo>
                        <a:pt x="18885" y="23040"/>
                      </a:lnTo>
                      <a:lnTo>
                        <a:pt x="19837" y="22385"/>
                      </a:lnTo>
                      <a:lnTo>
                        <a:pt x="20742" y="21623"/>
                      </a:lnTo>
                      <a:lnTo>
                        <a:pt x="21159" y="21195"/>
                      </a:lnTo>
                      <a:lnTo>
                        <a:pt x="21516" y="20825"/>
                      </a:lnTo>
                      <a:lnTo>
                        <a:pt x="22147" y="20028"/>
                      </a:lnTo>
                      <a:lnTo>
                        <a:pt x="22695" y="19170"/>
                      </a:lnTo>
                      <a:lnTo>
                        <a:pt x="23147" y="18242"/>
                      </a:lnTo>
                      <a:lnTo>
                        <a:pt x="23516" y="17253"/>
                      </a:lnTo>
                      <a:lnTo>
                        <a:pt x="23790" y="16206"/>
                      </a:lnTo>
                      <a:lnTo>
                        <a:pt x="23969" y="15086"/>
                      </a:lnTo>
                      <a:lnTo>
                        <a:pt x="24052" y="13908"/>
                      </a:lnTo>
                      <a:lnTo>
                        <a:pt x="24064" y="13289"/>
                      </a:lnTo>
                      <a:lnTo>
                        <a:pt x="24064" y="12753"/>
                      </a:lnTo>
                      <a:lnTo>
                        <a:pt x="23981" y="11705"/>
                      </a:lnTo>
                      <a:lnTo>
                        <a:pt x="23885" y="11181"/>
                      </a:lnTo>
                      <a:lnTo>
                        <a:pt x="12526" y="11181"/>
                      </a:lnTo>
                      <a:lnTo>
                        <a:pt x="12526" y="14574"/>
                      </a:lnTo>
                      <a:lnTo>
                        <a:pt x="20599" y="14574"/>
                      </a:lnTo>
                      <a:lnTo>
                        <a:pt x="20480" y="15265"/>
                      </a:lnTo>
                      <a:lnTo>
                        <a:pt x="20159" y="16491"/>
                      </a:lnTo>
                      <a:lnTo>
                        <a:pt x="19694" y="17563"/>
                      </a:lnTo>
                      <a:lnTo>
                        <a:pt x="19099" y="18456"/>
                      </a:lnTo>
                      <a:lnTo>
                        <a:pt x="18754" y="18825"/>
                      </a:lnTo>
                      <a:lnTo>
                        <a:pt x="18420" y="19135"/>
                      </a:lnTo>
                      <a:lnTo>
                        <a:pt x="17706" y="19682"/>
                      </a:lnTo>
                      <a:lnTo>
                        <a:pt x="16968" y="20147"/>
                      </a:lnTo>
                      <a:lnTo>
                        <a:pt x="16194" y="20540"/>
                      </a:lnTo>
                      <a:lnTo>
                        <a:pt x="15384" y="20849"/>
                      </a:lnTo>
                      <a:lnTo>
                        <a:pt x="14562" y="21075"/>
                      </a:lnTo>
                      <a:lnTo>
                        <a:pt x="13729" y="21230"/>
                      </a:lnTo>
                      <a:lnTo>
                        <a:pt x="12884" y="21302"/>
                      </a:lnTo>
                      <a:lnTo>
                        <a:pt x="12038" y="21290"/>
                      </a:lnTo>
                      <a:lnTo>
                        <a:pt x="11193" y="21195"/>
                      </a:lnTo>
                      <a:lnTo>
                        <a:pt x="10359" y="21028"/>
                      </a:lnTo>
                      <a:lnTo>
                        <a:pt x="9538" y="20778"/>
                      </a:lnTo>
                      <a:lnTo>
                        <a:pt x="8752" y="20456"/>
                      </a:lnTo>
                      <a:lnTo>
                        <a:pt x="7978" y="20052"/>
                      </a:lnTo>
                      <a:lnTo>
                        <a:pt x="7252" y="19563"/>
                      </a:lnTo>
                      <a:lnTo>
                        <a:pt x="6561" y="18992"/>
                      </a:lnTo>
                      <a:lnTo>
                        <a:pt x="6240" y="18682"/>
                      </a:lnTo>
                      <a:lnTo>
                        <a:pt x="5918" y="18349"/>
                      </a:lnTo>
                      <a:lnTo>
                        <a:pt x="5358" y="17634"/>
                      </a:lnTo>
                      <a:lnTo>
                        <a:pt x="4870" y="16884"/>
                      </a:lnTo>
                      <a:lnTo>
                        <a:pt x="4465" y="16099"/>
                      </a:lnTo>
                      <a:lnTo>
                        <a:pt x="4144" y="15289"/>
                      </a:lnTo>
                      <a:lnTo>
                        <a:pt x="3906" y="14455"/>
                      </a:lnTo>
                      <a:lnTo>
                        <a:pt x="3739" y="13610"/>
                      </a:lnTo>
                      <a:lnTo>
                        <a:pt x="3668" y="12753"/>
                      </a:lnTo>
                      <a:lnTo>
                        <a:pt x="3668" y="11895"/>
                      </a:lnTo>
                      <a:lnTo>
                        <a:pt x="3739" y="11038"/>
                      </a:lnTo>
                      <a:lnTo>
                        <a:pt x="3906" y="10193"/>
                      </a:lnTo>
                      <a:lnTo>
                        <a:pt x="4144" y="9359"/>
                      </a:lnTo>
                      <a:lnTo>
                        <a:pt x="4465" y="8550"/>
                      </a:lnTo>
                      <a:lnTo>
                        <a:pt x="4870" y="7764"/>
                      </a:lnTo>
                      <a:lnTo>
                        <a:pt x="5358" y="7014"/>
                      </a:lnTo>
                      <a:lnTo>
                        <a:pt x="5918" y="6299"/>
                      </a:lnTo>
                      <a:lnTo>
                        <a:pt x="6240" y="5966"/>
                      </a:lnTo>
                      <a:lnTo>
                        <a:pt x="6549" y="5656"/>
                      </a:lnTo>
                      <a:lnTo>
                        <a:pt x="7216" y="5085"/>
                      </a:lnTo>
                      <a:lnTo>
                        <a:pt x="7942" y="4585"/>
                      </a:lnTo>
                      <a:lnTo>
                        <a:pt x="8704" y="4180"/>
                      </a:lnTo>
                      <a:lnTo>
                        <a:pt x="9514" y="3835"/>
                      </a:lnTo>
                      <a:lnTo>
                        <a:pt x="10347" y="3585"/>
                      </a:lnTo>
                      <a:lnTo>
                        <a:pt x="11205" y="3430"/>
                      </a:lnTo>
                      <a:lnTo>
                        <a:pt x="12086" y="3347"/>
                      </a:lnTo>
                      <a:lnTo>
                        <a:pt x="12955" y="3347"/>
                      </a:lnTo>
                      <a:lnTo>
                        <a:pt x="13800" y="3418"/>
                      </a:lnTo>
                      <a:lnTo>
                        <a:pt x="14622" y="3573"/>
                      </a:lnTo>
                      <a:lnTo>
                        <a:pt x="15432" y="3811"/>
                      </a:lnTo>
                      <a:lnTo>
                        <a:pt x="16206" y="4120"/>
                      </a:lnTo>
                      <a:lnTo>
                        <a:pt x="16944" y="4501"/>
                      </a:lnTo>
                      <a:lnTo>
                        <a:pt x="17646" y="4966"/>
                      </a:lnTo>
                      <a:lnTo>
                        <a:pt x="18313" y="5490"/>
                      </a:lnTo>
                      <a:lnTo>
                        <a:pt x="18623" y="5775"/>
                      </a:lnTo>
                      <a:lnTo>
                        <a:pt x="21004" y="3394"/>
                      </a:lnTo>
                      <a:lnTo>
                        <a:pt x="20563" y="2989"/>
                      </a:lnTo>
                      <a:lnTo>
                        <a:pt x="19647" y="2251"/>
                      </a:lnTo>
                      <a:lnTo>
                        <a:pt x="18670" y="1608"/>
                      </a:lnTo>
                      <a:lnTo>
                        <a:pt x="17634" y="1072"/>
                      </a:lnTo>
                      <a:lnTo>
                        <a:pt x="16551" y="644"/>
                      </a:lnTo>
                      <a:lnTo>
                        <a:pt x="15432" y="322"/>
                      </a:lnTo>
                      <a:lnTo>
                        <a:pt x="14289" y="108"/>
                      </a:lnTo>
                      <a:lnTo>
                        <a:pt x="13122" y="1"/>
                      </a:lnTo>
                      <a:close/>
                      <a:moveTo>
                        <a:pt x="90111" y="8752"/>
                      </a:moveTo>
                      <a:lnTo>
                        <a:pt x="89372" y="8824"/>
                      </a:lnTo>
                      <a:lnTo>
                        <a:pt x="88646" y="8955"/>
                      </a:lnTo>
                      <a:lnTo>
                        <a:pt x="87932" y="9169"/>
                      </a:lnTo>
                      <a:lnTo>
                        <a:pt x="87253" y="9455"/>
                      </a:lnTo>
                      <a:lnTo>
                        <a:pt x="86598" y="9812"/>
                      </a:lnTo>
                      <a:lnTo>
                        <a:pt x="85991" y="10229"/>
                      </a:lnTo>
                      <a:lnTo>
                        <a:pt x="85419" y="10717"/>
                      </a:lnTo>
                      <a:lnTo>
                        <a:pt x="85157" y="10979"/>
                      </a:lnTo>
                      <a:lnTo>
                        <a:pt x="84884" y="11276"/>
                      </a:lnTo>
                      <a:lnTo>
                        <a:pt x="84407" y="11895"/>
                      </a:lnTo>
                      <a:lnTo>
                        <a:pt x="83979" y="12562"/>
                      </a:lnTo>
                      <a:lnTo>
                        <a:pt x="83633" y="13265"/>
                      </a:lnTo>
                      <a:lnTo>
                        <a:pt x="83348" y="13991"/>
                      </a:lnTo>
                      <a:lnTo>
                        <a:pt x="83145" y="14753"/>
                      </a:lnTo>
                      <a:lnTo>
                        <a:pt x="83014" y="15527"/>
                      </a:lnTo>
                      <a:lnTo>
                        <a:pt x="82967" y="16313"/>
                      </a:lnTo>
                      <a:lnTo>
                        <a:pt x="82979" y="16718"/>
                      </a:lnTo>
                      <a:lnTo>
                        <a:pt x="82967" y="17111"/>
                      </a:lnTo>
                      <a:lnTo>
                        <a:pt x="83038" y="17896"/>
                      </a:lnTo>
                      <a:lnTo>
                        <a:pt x="83169" y="18670"/>
                      </a:lnTo>
                      <a:lnTo>
                        <a:pt x="83383" y="19420"/>
                      </a:lnTo>
                      <a:lnTo>
                        <a:pt x="83669" y="20147"/>
                      </a:lnTo>
                      <a:lnTo>
                        <a:pt x="84026" y="20837"/>
                      </a:lnTo>
                      <a:lnTo>
                        <a:pt x="84467" y="21492"/>
                      </a:lnTo>
                      <a:lnTo>
                        <a:pt x="84955" y="22099"/>
                      </a:lnTo>
                      <a:lnTo>
                        <a:pt x="85241" y="22385"/>
                      </a:lnTo>
                      <a:lnTo>
                        <a:pt x="85515" y="22659"/>
                      </a:lnTo>
                      <a:lnTo>
                        <a:pt x="86122" y="23171"/>
                      </a:lnTo>
                      <a:lnTo>
                        <a:pt x="86765" y="23600"/>
                      </a:lnTo>
                      <a:lnTo>
                        <a:pt x="87444" y="23969"/>
                      </a:lnTo>
                      <a:lnTo>
                        <a:pt x="88158" y="24266"/>
                      </a:lnTo>
                      <a:lnTo>
                        <a:pt x="88908" y="24481"/>
                      </a:lnTo>
                      <a:lnTo>
                        <a:pt x="89670" y="24624"/>
                      </a:lnTo>
                      <a:lnTo>
                        <a:pt x="90456" y="24695"/>
                      </a:lnTo>
                      <a:lnTo>
                        <a:pt x="91385" y="24695"/>
                      </a:lnTo>
                      <a:lnTo>
                        <a:pt x="92444" y="24564"/>
                      </a:lnTo>
                      <a:lnTo>
                        <a:pt x="93468" y="24290"/>
                      </a:lnTo>
                      <a:lnTo>
                        <a:pt x="94445" y="23862"/>
                      </a:lnTo>
                      <a:lnTo>
                        <a:pt x="94909" y="23588"/>
                      </a:lnTo>
                      <a:lnTo>
                        <a:pt x="95278" y="23350"/>
                      </a:lnTo>
                      <a:lnTo>
                        <a:pt x="95981" y="22802"/>
                      </a:lnTo>
                      <a:lnTo>
                        <a:pt x="96624" y="22195"/>
                      </a:lnTo>
                      <a:lnTo>
                        <a:pt x="97207" y="21528"/>
                      </a:lnTo>
                      <a:lnTo>
                        <a:pt x="97469" y="21171"/>
                      </a:lnTo>
                      <a:lnTo>
                        <a:pt x="94766" y="19349"/>
                      </a:lnTo>
                      <a:lnTo>
                        <a:pt x="94600" y="19599"/>
                      </a:lnTo>
                      <a:lnTo>
                        <a:pt x="94242" y="20052"/>
                      </a:lnTo>
                      <a:lnTo>
                        <a:pt x="93814" y="20456"/>
                      </a:lnTo>
                      <a:lnTo>
                        <a:pt x="93361" y="20802"/>
                      </a:lnTo>
                      <a:lnTo>
                        <a:pt x="92849" y="21087"/>
                      </a:lnTo>
                      <a:lnTo>
                        <a:pt x="92313" y="21302"/>
                      </a:lnTo>
                      <a:lnTo>
                        <a:pt x="91754" y="21457"/>
                      </a:lnTo>
                      <a:lnTo>
                        <a:pt x="91170" y="21528"/>
                      </a:lnTo>
                      <a:lnTo>
                        <a:pt x="90873" y="21540"/>
                      </a:lnTo>
                      <a:lnTo>
                        <a:pt x="90563" y="21540"/>
                      </a:lnTo>
                      <a:lnTo>
                        <a:pt x="89956" y="21468"/>
                      </a:lnTo>
                      <a:lnTo>
                        <a:pt x="89372" y="21314"/>
                      </a:lnTo>
                      <a:lnTo>
                        <a:pt x="88825" y="21064"/>
                      </a:lnTo>
                      <a:lnTo>
                        <a:pt x="88313" y="20754"/>
                      </a:lnTo>
                      <a:lnTo>
                        <a:pt x="87860" y="20361"/>
                      </a:lnTo>
                      <a:lnTo>
                        <a:pt x="87467" y="19909"/>
                      </a:lnTo>
                      <a:lnTo>
                        <a:pt x="87134" y="19397"/>
                      </a:lnTo>
                      <a:lnTo>
                        <a:pt x="87003" y="19111"/>
                      </a:lnTo>
                      <a:lnTo>
                        <a:pt x="97660" y="14705"/>
                      </a:lnTo>
                      <a:lnTo>
                        <a:pt x="97302" y="13801"/>
                      </a:lnTo>
                      <a:lnTo>
                        <a:pt x="97136" y="13396"/>
                      </a:lnTo>
                      <a:lnTo>
                        <a:pt x="96743" y="12610"/>
                      </a:lnTo>
                      <a:lnTo>
                        <a:pt x="96517" y="12241"/>
                      </a:lnTo>
                      <a:lnTo>
                        <a:pt x="96231" y="11800"/>
                      </a:lnTo>
                      <a:lnTo>
                        <a:pt x="95588" y="11002"/>
                      </a:lnTo>
                      <a:lnTo>
                        <a:pt x="95219" y="10621"/>
                      </a:lnTo>
                      <a:lnTo>
                        <a:pt x="94992" y="10419"/>
                      </a:lnTo>
                      <a:lnTo>
                        <a:pt x="94516" y="10026"/>
                      </a:lnTo>
                      <a:lnTo>
                        <a:pt x="93992" y="9681"/>
                      </a:lnTo>
                      <a:lnTo>
                        <a:pt x="93456" y="9395"/>
                      </a:lnTo>
                      <a:lnTo>
                        <a:pt x="93171" y="9276"/>
                      </a:lnTo>
                      <a:lnTo>
                        <a:pt x="92849" y="9145"/>
                      </a:lnTo>
                      <a:lnTo>
                        <a:pt x="92194" y="8955"/>
                      </a:lnTo>
                      <a:lnTo>
                        <a:pt x="91516" y="8812"/>
                      </a:lnTo>
                      <a:lnTo>
                        <a:pt x="90837" y="8752"/>
                      </a:lnTo>
                      <a:close/>
                      <a:moveTo>
                        <a:pt x="67750" y="8764"/>
                      </a:moveTo>
                      <a:lnTo>
                        <a:pt x="67369" y="8776"/>
                      </a:lnTo>
                      <a:lnTo>
                        <a:pt x="66619" y="8847"/>
                      </a:lnTo>
                      <a:lnTo>
                        <a:pt x="65892" y="9002"/>
                      </a:lnTo>
                      <a:lnTo>
                        <a:pt x="65178" y="9228"/>
                      </a:lnTo>
                      <a:lnTo>
                        <a:pt x="64499" y="9538"/>
                      </a:lnTo>
                      <a:lnTo>
                        <a:pt x="63856" y="9895"/>
                      </a:lnTo>
                      <a:lnTo>
                        <a:pt x="63249" y="10336"/>
                      </a:lnTo>
                      <a:lnTo>
                        <a:pt x="62678" y="10824"/>
                      </a:lnTo>
                      <a:lnTo>
                        <a:pt x="62416" y="11098"/>
                      </a:lnTo>
                      <a:lnTo>
                        <a:pt x="62142" y="11395"/>
                      </a:lnTo>
                      <a:lnTo>
                        <a:pt x="61642" y="12003"/>
                      </a:lnTo>
                      <a:lnTo>
                        <a:pt x="61213" y="12657"/>
                      </a:lnTo>
                      <a:lnTo>
                        <a:pt x="60844" y="13348"/>
                      </a:lnTo>
                      <a:lnTo>
                        <a:pt x="60546" y="14062"/>
                      </a:lnTo>
                      <a:lnTo>
                        <a:pt x="60332" y="14813"/>
                      </a:lnTo>
                      <a:lnTo>
                        <a:pt x="60189" y="15587"/>
                      </a:lnTo>
                      <a:lnTo>
                        <a:pt x="60130" y="16360"/>
                      </a:lnTo>
                      <a:lnTo>
                        <a:pt x="60130" y="16753"/>
                      </a:lnTo>
                      <a:lnTo>
                        <a:pt x="60130" y="17158"/>
                      </a:lnTo>
                      <a:lnTo>
                        <a:pt x="60189" y="17932"/>
                      </a:lnTo>
                      <a:lnTo>
                        <a:pt x="60344" y="18706"/>
                      </a:lnTo>
                      <a:lnTo>
                        <a:pt x="60558" y="19444"/>
                      </a:lnTo>
                      <a:lnTo>
                        <a:pt x="60844" y="20159"/>
                      </a:lnTo>
                      <a:lnTo>
                        <a:pt x="61213" y="20849"/>
                      </a:lnTo>
                      <a:lnTo>
                        <a:pt x="61642" y="21492"/>
                      </a:lnTo>
                      <a:lnTo>
                        <a:pt x="62142" y="22088"/>
                      </a:lnTo>
                      <a:lnTo>
                        <a:pt x="62416" y="22373"/>
                      </a:lnTo>
                      <a:lnTo>
                        <a:pt x="62678" y="22647"/>
                      </a:lnTo>
                      <a:lnTo>
                        <a:pt x="63249" y="23135"/>
                      </a:lnTo>
                      <a:lnTo>
                        <a:pt x="63856" y="23576"/>
                      </a:lnTo>
                      <a:lnTo>
                        <a:pt x="64511" y="23933"/>
                      </a:lnTo>
                      <a:lnTo>
                        <a:pt x="65190" y="24231"/>
                      </a:lnTo>
                      <a:lnTo>
                        <a:pt x="65892" y="24457"/>
                      </a:lnTo>
                      <a:lnTo>
                        <a:pt x="66619" y="24612"/>
                      </a:lnTo>
                      <a:lnTo>
                        <a:pt x="67369" y="24683"/>
                      </a:lnTo>
                      <a:lnTo>
                        <a:pt x="67750" y="24695"/>
                      </a:lnTo>
                      <a:lnTo>
                        <a:pt x="68083" y="24683"/>
                      </a:lnTo>
                      <a:lnTo>
                        <a:pt x="68714" y="24636"/>
                      </a:lnTo>
                      <a:lnTo>
                        <a:pt x="69322" y="24517"/>
                      </a:lnTo>
                      <a:lnTo>
                        <a:pt x="69881" y="24350"/>
                      </a:lnTo>
                      <a:lnTo>
                        <a:pt x="70405" y="24124"/>
                      </a:lnTo>
                      <a:lnTo>
                        <a:pt x="70893" y="23838"/>
                      </a:lnTo>
                      <a:lnTo>
                        <a:pt x="71334" y="23493"/>
                      </a:lnTo>
                      <a:lnTo>
                        <a:pt x="71739" y="23100"/>
                      </a:lnTo>
                      <a:lnTo>
                        <a:pt x="71929" y="22873"/>
                      </a:lnTo>
                      <a:lnTo>
                        <a:pt x="72048" y="22873"/>
                      </a:lnTo>
                      <a:lnTo>
                        <a:pt x="72048" y="24016"/>
                      </a:lnTo>
                      <a:lnTo>
                        <a:pt x="72036" y="24576"/>
                      </a:lnTo>
                      <a:lnTo>
                        <a:pt x="71893" y="25576"/>
                      </a:lnTo>
                      <a:lnTo>
                        <a:pt x="71620" y="26445"/>
                      </a:lnTo>
                      <a:lnTo>
                        <a:pt x="71191" y="27172"/>
                      </a:lnTo>
                      <a:lnTo>
                        <a:pt x="70917" y="27493"/>
                      </a:lnTo>
                      <a:lnTo>
                        <a:pt x="70596" y="27791"/>
                      </a:lnTo>
                      <a:lnTo>
                        <a:pt x="69881" y="28255"/>
                      </a:lnTo>
                      <a:lnTo>
                        <a:pt x="69083" y="28565"/>
                      </a:lnTo>
                      <a:lnTo>
                        <a:pt x="68238" y="28708"/>
                      </a:lnTo>
                      <a:lnTo>
                        <a:pt x="67809" y="28696"/>
                      </a:lnTo>
                      <a:lnTo>
                        <a:pt x="67464" y="28696"/>
                      </a:lnTo>
                      <a:lnTo>
                        <a:pt x="66809" y="28589"/>
                      </a:lnTo>
                      <a:lnTo>
                        <a:pt x="66166" y="28374"/>
                      </a:lnTo>
                      <a:lnTo>
                        <a:pt x="65583" y="28053"/>
                      </a:lnTo>
                      <a:lnTo>
                        <a:pt x="65309" y="27850"/>
                      </a:lnTo>
                      <a:lnTo>
                        <a:pt x="65059" y="27636"/>
                      </a:lnTo>
                      <a:lnTo>
                        <a:pt x="64630" y="27184"/>
                      </a:lnTo>
                      <a:lnTo>
                        <a:pt x="64249" y="26684"/>
                      </a:lnTo>
                      <a:lnTo>
                        <a:pt x="63928" y="26136"/>
                      </a:lnTo>
                      <a:lnTo>
                        <a:pt x="63809" y="25850"/>
                      </a:lnTo>
                      <a:lnTo>
                        <a:pt x="60749" y="27112"/>
                      </a:lnTo>
                      <a:lnTo>
                        <a:pt x="60975" y="27600"/>
                      </a:lnTo>
                      <a:lnTo>
                        <a:pt x="61523" y="28517"/>
                      </a:lnTo>
                      <a:lnTo>
                        <a:pt x="62166" y="29339"/>
                      </a:lnTo>
                      <a:lnTo>
                        <a:pt x="62928" y="30077"/>
                      </a:lnTo>
                      <a:lnTo>
                        <a:pt x="63344" y="30410"/>
                      </a:lnTo>
                      <a:lnTo>
                        <a:pt x="63833" y="30756"/>
                      </a:lnTo>
                      <a:lnTo>
                        <a:pt x="64892" y="31303"/>
                      </a:lnTo>
                      <a:lnTo>
                        <a:pt x="66023" y="31660"/>
                      </a:lnTo>
                      <a:lnTo>
                        <a:pt x="67202" y="31827"/>
                      </a:lnTo>
                      <a:lnTo>
                        <a:pt x="68178" y="31827"/>
                      </a:lnTo>
                      <a:lnTo>
                        <a:pt x="68929" y="31780"/>
                      </a:lnTo>
                      <a:lnTo>
                        <a:pt x="69667" y="31660"/>
                      </a:lnTo>
                      <a:lnTo>
                        <a:pt x="70381" y="31470"/>
                      </a:lnTo>
                      <a:lnTo>
                        <a:pt x="71072" y="31196"/>
                      </a:lnTo>
                      <a:lnTo>
                        <a:pt x="71739" y="30875"/>
                      </a:lnTo>
                      <a:lnTo>
                        <a:pt x="72370" y="30470"/>
                      </a:lnTo>
                      <a:lnTo>
                        <a:pt x="72965" y="30005"/>
                      </a:lnTo>
                      <a:lnTo>
                        <a:pt x="73239" y="29755"/>
                      </a:lnTo>
                      <a:lnTo>
                        <a:pt x="73501" y="29493"/>
                      </a:lnTo>
                      <a:lnTo>
                        <a:pt x="73965" y="28910"/>
                      </a:lnTo>
                      <a:lnTo>
                        <a:pt x="74358" y="28267"/>
                      </a:lnTo>
                      <a:lnTo>
                        <a:pt x="74691" y="27553"/>
                      </a:lnTo>
                      <a:lnTo>
                        <a:pt x="74965" y="26767"/>
                      </a:lnTo>
                      <a:lnTo>
                        <a:pt x="75156" y="25933"/>
                      </a:lnTo>
                      <a:lnTo>
                        <a:pt x="75299" y="25017"/>
                      </a:lnTo>
                      <a:lnTo>
                        <a:pt x="75358" y="24040"/>
                      </a:lnTo>
                      <a:lnTo>
                        <a:pt x="75370" y="23528"/>
                      </a:lnTo>
                      <a:lnTo>
                        <a:pt x="75370" y="9240"/>
                      </a:lnTo>
                      <a:lnTo>
                        <a:pt x="72048" y="9240"/>
                      </a:lnTo>
                      <a:lnTo>
                        <a:pt x="72048" y="10538"/>
                      </a:lnTo>
                      <a:lnTo>
                        <a:pt x="71929" y="10538"/>
                      </a:lnTo>
                      <a:lnTo>
                        <a:pt x="71750" y="10336"/>
                      </a:lnTo>
                      <a:lnTo>
                        <a:pt x="71358" y="9967"/>
                      </a:lnTo>
                      <a:lnTo>
                        <a:pt x="70917" y="9645"/>
                      </a:lnTo>
                      <a:lnTo>
                        <a:pt x="70453" y="9383"/>
                      </a:lnTo>
                      <a:lnTo>
                        <a:pt x="70203" y="9276"/>
                      </a:lnTo>
                      <a:lnTo>
                        <a:pt x="69905" y="9145"/>
                      </a:lnTo>
                      <a:lnTo>
                        <a:pt x="69310" y="8955"/>
                      </a:lnTo>
                      <a:lnTo>
                        <a:pt x="68690" y="8824"/>
                      </a:lnTo>
                      <a:lnTo>
                        <a:pt x="68059" y="8764"/>
                      </a:ln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8" name="Google Shape;708;p95"/>
                <p:cNvGrpSpPr/>
                <p:nvPr/>
              </p:nvGrpSpPr>
              <p:grpSpPr>
                <a:xfrm>
                  <a:off x="2430564" y="1427610"/>
                  <a:ext cx="644078" cy="193336"/>
                  <a:chOff x="2430564" y="1427610"/>
                  <a:chExt cx="644078" cy="193336"/>
                </a:xfrm>
              </p:grpSpPr>
              <p:sp>
                <p:nvSpPr>
                  <p:cNvPr id="709" name="Google Shape;709;p95"/>
                  <p:cNvSpPr/>
                  <p:nvPr/>
                </p:nvSpPr>
                <p:spPr>
                  <a:xfrm>
                    <a:off x="2430564" y="1427610"/>
                    <a:ext cx="169444" cy="193336"/>
                  </a:xfrm>
                  <a:custGeom>
                    <a:avLst/>
                    <a:gdLst/>
                    <a:ahLst/>
                    <a:cxnLst/>
                    <a:rect l="l" t="t" r="r" b="b"/>
                    <a:pathLst>
                      <a:path w="19766" h="22553" extrusionOk="0">
                        <a:moveTo>
                          <a:pt x="10765" y="1"/>
                        </a:moveTo>
                        <a:lnTo>
                          <a:pt x="10193" y="25"/>
                        </a:lnTo>
                        <a:lnTo>
                          <a:pt x="9086" y="156"/>
                        </a:lnTo>
                        <a:lnTo>
                          <a:pt x="8014" y="406"/>
                        </a:lnTo>
                        <a:lnTo>
                          <a:pt x="6978" y="751"/>
                        </a:lnTo>
                        <a:lnTo>
                          <a:pt x="6002" y="1192"/>
                        </a:lnTo>
                        <a:lnTo>
                          <a:pt x="5085" y="1715"/>
                        </a:lnTo>
                        <a:lnTo>
                          <a:pt x="4216" y="2335"/>
                        </a:lnTo>
                        <a:lnTo>
                          <a:pt x="3418" y="3025"/>
                        </a:lnTo>
                        <a:lnTo>
                          <a:pt x="2692" y="3787"/>
                        </a:lnTo>
                        <a:lnTo>
                          <a:pt x="2037" y="4621"/>
                        </a:lnTo>
                        <a:lnTo>
                          <a:pt x="1453" y="5514"/>
                        </a:lnTo>
                        <a:lnTo>
                          <a:pt x="977" y="6466"/>
                        </a:lnTo>
                        <a:lnTo>
                          <a:pt x="572" y="7466"/>
                        </a:lnTo>
                        <a:lnTo>
                          <a:pt x="275" y="8502"/>
                        </a:lnTo>
                        <a:lnTo>
                          <a:pt x="84" y="9586"/>
                        </a:lnTo>
                        <a:lnTo>
                          <a:pt x="1" y="10693"/>
                        </a:lnTo>
                        <a:lnTo>
                          <a:pt x="1" y="11265"/>
                        </a:lnTo>
                        <a:lnTo>
                          <a:pt x="1" y="11729"/>
                        </a:lnTo>
                        <a:lnTo>
                          <a:pt x="13" y="12300"/>
                        </a:lnTo>
                        <a:lnTo>
                          <a:pt x="144" y="13408"/>
                        </a:lnTo>
                        <a:lnTo>
                          <a:pt x="382" y="14479"/>
                        </a:lnTo>
                        <a:lnTo>
                          <a:pt x="727" y="15503"/>
                        </a:lnTo>
                        <a:lnTo>
                          <a:pt x="1168" y="16480"/>
                        </a:lnTo>
                        <a:lnTo>
                          <a:pt x="1692" y="17408"/>
                        </a:lnTo>
                        <a:lnTo>
                          <a:pt x="2299" y="18278"/>
                        </a:lnTo>
                        <a:lnTo>
                          <a:pt x="2977" y="19087"/>
                        </a:lnTo>
                        <a:lnTo>
                          <a:pt x="3740" y="19814"/>
                        </a:lnTo>
                        <a:lnTo>
                          <a:pt x="4573" y="20480"/>
                        </a:lnTo>
                        <a:lnTo>
                          <a:pt x="5466" y="21052"/>
                        </a:lnTo>
                        <a:lnTo>
                          <a:pt x="6407" y="21552"/>
                        </a:lnTo>
                        <a:lnTo>
                          <a:pt x="7407" y="21945"/>
                        </a:lnTo>
                        <a:lnTo>
                          <a:pt x="8443" y="22254"/>
                        </a:lnTo>
                        <a:lnTo>
                          <a:pt x="9526" y="22457"/>
                        </a:lnTo>
                        <a:lnTo>
                          <a:pt x="10634" y="22552"/>
                        </a:lnTo>
                        <a:lnTo>
                          <a:pt x="11205" y="22552"/>
                        </a:lnTo>
                        <a:lnTo>
                          <a:pt x="11836" y="22540"/>
                        </a:lnTo>
                        <a:lnTo>
                          <a:pt x="13074" y="22409"/>
                        </a:lnTo>
                        <a:lnTo>
                          <a:pt x="14301" y="22147"/>
                        </a:lnTo>
                        <a:lnTo>
                          <a:pt x="15480" y="21742"/>
                        </a:lnTo>
                        <a:lnTo>
                          <a:pt x="16063" y="21492"/>
                        </a:lnTo>
                        <a:lnTo>
                          <a:pt x="16587" y="21242"/>
                        </a:lnTo>
                        <a:lnTo>
                          <a:pt x="17599" y="20647"/>
                        </a:lnTo>
                        <a:lnTo>
                          <a:pt x="18528" y="19933"/>
                        </a:lnTo>
                        <a:lnTo>
                          <a:pt x="19373" y="19123"/>
                        </a:lnTo>
                        <a:lnTo>
                          <a:pt x="19766" y="18682"/>
                        </a:lnTo>
                        <a:lnTo>
                          <a:pt x="17825" y="16742"/>
                        </a:lnTo>
                        <a:lnTo>
                          <a:pt x="17516" y="17111"/>
                        </a:lnTo>
                        <a:lnTo>
                          <a:pt x="16837" y="17789"/>
                        </a:lnTo>
                        <a:lnTo>
                          <a:pt x="16087" y="18373"/>
                        </a:lnTo>
                        <a:lnTo>
                          <a:pt x="15289" y="18873"/>
                        </a:lnTo>
                        <a:lnTo>
                          <a:pt x="14432" y="19278"/>
                        </a:lnTo>
                        <a:lnTo>
                          <a:pt x="13551" y="19587"/>
                        </a:lnTo>
                        <a:lnTo>
                          <a:pt x="12622" y="19790"/>
                        </a:lnTo>
                        <a:lnTo>
                          <a:pt x="11669" y="19897"/>
                        </a:lnTo>
                        <a:lnTo>
                          <a:pt x="10776" y="19897"/>
                        </a:lnTo>
                        <a:lnTo>
                          <a:pt x="9943" y="19837"/>
                        </a:lnTo>
                        <a:lnTo>
                          <a:pt x="9133" y="19683"/>
                        </a:lnTo>
                        <a:lnTo>
                          <a:pt x="8347" y="19468"/>
                        </a:lnTo>
                        <a:lnTo>
                          <a:pt x="7585" y="19159"/>
                        </a:lnTo>
                        <a:lnTo>
                          <a:pt x="6871" y="18778"/>
                        </a:lnTo>
                        <a:lnTo>
                          <a:pt x="6180" y="18325"/>
                        </a:lnTo>
                        <a:lnTo>
                          <a:pt x="5537" y="17813"/>
                        </a:lnTo>
                        <a:lnTo>
                          <a:pt x="5240" y="17516"/>
                        </a:lnTo>
                        <a:lnTo>
                          <a:pt x="4942" y="17218"/>
                        </a:lnTo>
                        <a:lnTo>
                          <a:pt x="4406" y="16575"/>
                        </a:lnTo>
                        <a:lnTo>
                          <a:pt x="3954" y="15884"/>
                        </a:lnTo>
                        <a:lnTo>
                          <a:pt x="3573" y="15158"/>
                        </a:lnTo>
                        <a:lnTo>
                          <a:pt x="3275" y="14372"/>
                        </a:lnTo>
                        <a:lnTo>
                          <a:pt x="3049" y="13551"/>
                        </a:lnTo>
                        <a:lnTo>
                          <a:pt x="2894" y="12682"/>
                        </a:lnTo>
                        <a:lnTo>
                          <a:pt x="2823" y="11765"/>
                        </a:lnTo>
                        <a:lnTo>
                          <a:pt x="2811" y="11288"/>
                        </a:lnTo>
                        <a:lnTo>
                          <a:pt x="2823" y="10800"/>
                        </a:lnTo>
                        <a:lnTo>
                          <a:pt x="2894" y="9883"/>
                        </a:lnTo>
                        <a:lnTo>
                          <a:pt x="3049" y="9014"/>
                        </a:lnTo>
                        <a:lnTo>
                          <a:pt x="3275" y="8193"/>
                        </a:lnTo>
                        <a:lnTo>
                          <a:pt x="3585" y="7407"/>
                        </a:lnTo>
                        <a:lnTo>
                          <a:pt x="3954" y="6681"/>
                        </a:lnTo>
                        <a:lnTo>
                          <a:pt x="4418" y="5990"/>
                        </a:lnTo>
                        <a:lnTo>
                          <a:pt x="4942" y="5347"/>
                        </a:lnTo>
                        <a:lnTo>
                          <a:pt x="5240" y="5049"/>
                        </a:lnTo>
                        <a:lnTo>
                          <a:pt x="5537" y="4752"/>
                        </a:lnTo>
                        <a:lnTo>
                          <a:pt x="6180" y="4240"/>
                        </a:lnTo>
                        <a:lnTo>
                          <a:pt x="6871" y="3787"/>
                        </a:lnTo>
                        <a:lnTo>
                          <a:pt x="7597" y="3406"/>
                        </a:lnTo>
                        <a:lnTo>
                          <a:pt x="8359" y="3097"/>
                        </a:lnTo>
                        <a:lnTo>
                          <a:pt x="9145" y="2882"/>
                        </a:lnTo>
                        <a:lnTo>
                          <a:pt x="9955" y="2728"/>
                        </a:lnTo>
                        <a:lnTo>
                          <a:pt x="10776" y="2668"/>
                        </a:lnTo>
                        <a:lnTo>
                          <a:pt x="11193" y="2668"/>
                        </a:lnTo>
                        <a:lnTo>
                          <a:pt x="11622" y="2656"/>
                        </a:lnTo>
                        <a:lnTo>
                          <a:pt x="12479" y="2716"/>
                        </a:lnTo>
                        <a:lnTo>
                          <a:pt x="13324" y="2882"/>
                        </a:lnTo>
                        <a:lnTo>
                          <a:pt x="14134" y="3144"/>
                        </a:lnTo>
                        <a:lnTo>
                          <a:pt x="14896" y="3501"/>
                        </a:lnTo>
                        <a:lnTo>
                          <a:pt x="15622" y="3942"/>
                        </a:lnTo>
                        <a:lnTo>
                          <a:pt x="16301" y="4466"/>
                        </a:lnTo>
                        <a:lnTo>
                          <a:pt x="16908" y="5073"/>
                        </a:lnTo>
                        <a:lnTo>
                          <a:pt x="17194" y="5407"/>
                        </a:lnTo>
                        <a:lnTo>
                          <a:pt x="19123" y="3525"/>
                        </a:lnTo>
                        <a:lnTo>
                          <a:pt x="18742" y="3097"/>
                        </a:lnTo>
                        <a:lnTo>
                          <a:pt x="17920" y="2323"/>
                        </a:lnTo>
                        <a:lnTo>
                          <a:pt x="17027" y="1656"/>
                        </a:lnTo>
                        <a:lnTo>
                          <a:pt x="16075" y="1096"/>
                        </a:lnTo>
                        <a:lnTo>
                          <a:pt x="15051" y="644"/>
                        </a:lnTo>
                        <a:lnTo>
                          <a:pt x="13991" y="311"/>
                        </a:lnTo>
                        <a:lnTo>
                          <a:pt x="12896" y="84"/>
                        </a:lnTo>
                        <a:lnTo>
                          <a:pt x="11777" y="1"/>
                        </a:ln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95"/>
                  <p:cNvSpPr/>
                  <p:nvPr/>
                </p:nvSpPr>
                <p:spPr>
                  <a:xfrm>
                    <a:off x="2621028" y="1431699"/>
                    <a:ext cx="23797" cy="185055"/>
                  </a:xfrm>
                  <a:custGeom>
                    <a:avLst/>
                    <a:gdLst/>
                    <a:ahLst/>
                    <a:cxnLst/>
                    <a:rect l="l" t="t" r="r" b="b"/>
                    <a:pathLst>
                      <a:path w="2776" h="21587" extrusionOk="0">
                        <a:moveTo>
                          <a:pt x="1" y="0"/>
                        </a:moveTo>
                        <a:lnTo>
                          <a:pt x="1" y="21587"/>
                        </a:lnTo>
                        <a:lnTo>
                          <a:pt x="2775" y="21587"/>
                        </a:lnTo>
                        <a:lnTo>
                          <a:pt x="2775" y="0"/>
                        </a:ln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95"/>
                  <p:cNvSpPr/>
                  <p:nvPr/>
                </p:nvSpPr>
                <p:spPr>
                  <a:xfrm>
                    <a:off x="2665228" y="1485997"/>
                    <a:ext cx="130353" cy="134845"/>
                  </a:xfrm>
                  <a:custGeom>
                    <a:avLst/>
                    <a:gdLst/>
                    <a:ahLst/>
                    <a:cxnLst/>
                    <a:rect l="l" t="t" r="r" b="b"/>
                    <a:pathLst>
                      <a:path w="15206" h="15730" extrusionOk="0">
                        <a:moveTo>
                          <a:pt x="7287" y="2537"/>
                        </a:moveTo>
                        <a:lnTo>
                          <a:pt x="8180" y="2560"/>
                        </a:lnTo>
                        <a:lnTo>
                          <a:pt x="9061" y="2763"/>
                        </a:lnTo>
                        <a:lnTo>
                          <a:pt x="9895" y="3120"/>
                        </a:lnTo>
                        <a:lnTo>
                          <a:pt x="10657" y="3656"/>
                        </a:lnTo>
                        <a:lnTo>
                          <a:pt x="10990" y="4001"/>
                        </a:lnTo>
                        <a:lnTo>
                          <a:pt x="11348" y="4394"/>
                        </a:lnTo>
                        <a:lnTo>
                          <a:pt x="11919" y="5299"/>
                        </a:lnTo>
                        <a:lnTo>
                          <a:pt x="12288" y="6287"/>
                        </a:lnTo>
                        <a:lnTo>
                          <a:pt x="12455" y="7335"/>
                        </a:lnTo>
                        <a:lnTo>
                          <a:pt x="12455" y="7871"/>
                        </a:lnTo>
                        <a:lnTo>
                          <a:pt x="12455" y="8395"/>
                        </a:lnTo>
                        <a:lnTo>
                          <a:pt x="12288" y="9442"/>
                        </a:lnTo>
                        <a:lnTo>
                          <a:pt x="11907" y="10431"/>
                        </a:lnTo>
                        <a:lnTo>
                          <a:pt x="11348" y="11336"/>
                        </a:lnTo>
                        <a:lnTo>
                          <a:pt x="10990" y="11740"/>
                        </a:lnTo>
                        <a:lnTo>
                          <a:pt x="10895" y="11836"/>
                        </a:lnTo>
                        <a:lnTo>
                          <a:pt x="10800" y="11931"/>
                        </a:lnTo>
                        <a:lnTo>
                          <a:pt x="10443" y="12241"/>
                        </a:lnTo>
                        <a:lnTo>
                          <a:pt x="9645" y="12729"/>
                        </a:lnTo>
                        <a:lnTo>
                          <a:pt x="8800" y="13050"/>
                        </a:lnTo>
                        <a:lnTo>
                          <a:pt x="7907" y="13193"/>
                        </a:lnTo>
                        <a:lnTo>
                          <a:pt x="7013" y="13169"/>
                        </a:lnTo>
                        <a:lnTo>
                          <a:pt x="6144" y="12967"/>
                        </a:lnTo>
                        <a:lnTo>
                          <a:pt x="5311" y="12610"/>
                        </a:lnTo>
                        <a:lnTo>
                          <a:pt x="4549" y="12074"/>
                        </a:lnTo>
                        <a:lnTo>
                          <a:pt x="4204" y="11740"/>
                        </a:lnTo>
                        <a:lnTo>
                          <a:pt x="3858" y="11336"/>
                        </a:lnTo>
                        <a:lnTo>
                          <a:pt x="3299" y="10431"/>
                        </a:lnTo>
                        <a:lnTo>
                          <a:pt x="2918" y="9442"/>
                        </a:lnTo>
                        <a:lnTo>
                          <a:pt x="2751" y="8395"/>
                        </a:lnTo>
                        <a:lnTo>
                          <a:pt x="2751" y="7871"/>
                        </a:lnTo>
                        <a:lnTo>
                          <a:pt x="2739" y="7335"/>
                        </a:lnTo>
                        <a:lnTo>
                          <a:pt x="2918" y="6287"/>
                        </a:lnTo>
                        <a:lnTo>
                          <a:pt x="3287" y="5299"/>
                        </a:lnTo>
                        <a:lnTo>
                          <a:pt x="3846" y="4394"/>
                        </a:lnTo>
                        <a:lnTo>
                          <a:pt x="4204" y="4001"/>
                        </a:lnTo>
                        <a:lnTo>
                          <a:pt x="4299" y="3894"/>
                        </a:lnTo>
                        <a:lnTo>
                          <a:pt x="4406" y="3799"/>
                        </a:lnTo>
                        <a:lnTo>
                          <a:pt x="4763" y="3489"/>
                        </a:lnTo>
                        <a:lnTo>
                          <a:pt x="5549" y="3001"/>
                        </a:lnTo>
                        <a:lnTo>
                          <a:pt x="6406" y="2680"/>
                        </a:lnTo>
                        <a:lnTo>
                          <a:pt x="7287" y="2537"/>
                        </a:lnTo>
                        <a:close/>
                        <a:moveTo>
                          <a:pt x="7240" y="1"/>
                        </a:moveTo>
                        <a:lnTo>
                          <a:pt x="6502" y="72"/>
                        </a:lnTo>
                        <a:lnTo>
                          <a:pt x="5775" y="215"/>
                        </a:lnTo>
                        <a:lnTo>
                          <a:pt x="5061" y="417"/>
                        </a:lnTo>
                        <a:lnTo>
                          <a:pt x="4358" y="703"/>
                        </a:lnTo>
                        <a:lnTo>
                          <a:pt x="3692" y="1048"/>
                        </a:lnTo>
                        <a:lnTo>
                          <a:pt x="3049" y="1477"/>
                        </a:lnTo>
                        <a:lnTo>
                          <a:pt x="2441" y="1965"/>
                        </a:lnTo>
                        <a:lnTo>
                          <a:pt x="2156" y="2239"/>
                        </a:lnTo>
                        <a:lnTo>
                          <a:pt x="1882" y="2525"/>
                        </a:lnTo>
                        <a:lnTo>
                          <a:pt x="1405" y="3144"/>
                        </a:lnTo>
                        <a:lnTo>
                          <a:pt x="1001" y="3799"/>
                        </a:lnTo>
                        <a:lnTo>
                          <a:pt x="655" y="4489"/>
                        </a:lnTo>
                        <a:lnTo>
                          <a:pt x="381" y="5204"/>
                        </a:lnTo>
                        <a:lnTo>
                          <a:pt x="191" y="5942"/>
                        </a:lnTo>
                        <a:lnTo>
                          <a:pt x="60" y="6704"/>
                        </a:lnTo>
                        <a:lnTo>
                          <a:pt x="0" y="7478"/>
                        </a:lnTo>
                        <a:lnTo>
                          <a:pt x="12" y="7871"/>
                        </a:lnTo>
                        <a:lnTo>
                          <a:pt x="0" y="8252"/>
                        </a:lnTo>
                        <a:lnTo>
                          <a:pt x="60" y="9026"/>
                        </a:lnTo>
                        <a:lnTo>
                          <a:pt x="191" y="9788"/>
                        </a:lnTo>
                        <a:lnTo>
                          <a:pt x="393" y="10526"/>
                        </a:lnTo>
                        <a:lnTo>
                          <a:pt x="667" y="11240"/>
                        </a:lnTo>
                        <a:lnTo>
                          <a:pt x="1012" y="11931"/>
                        </a:lnTo>
                        <a:lnTo>
                          <a:pt x="1417" y="12586"/>
                        </a:lnTo>
                        <a:lnTo>
                          <a:pt x="1894" y="13205"/>
                        </a:lnTo>
                        <a:lnTo>
                          <a:pt x="2156" y="13491"/>
                        </a:lnTo>
                        <a:lnTo>
                          <a:pt x="2441" y="13765"/>
                        </a:lnTo>
                        <a:lnTo>
                          <a:pt x="3049" y="14253"/>
                        </a:lnTo>
                        <a:lnTo>
                          <a:pt x="3692" y="14681"/>
                        </a:lnTo>
                        <a:lnTo>
                          <a:pt x="4358" y="15027"/>
                        </a:lnTo>
                        <a:lnTo>
                          <a:pt x="5061" y="15312"/>
                        </a:lnTo>
                        <a:lnTo>
                          <a:pt x="5775" y="15515"/>
                        </a:lnTo>
                        <a:lnTo>
                          <a:pt x="6502" y="15658"/>
                        </a:lnTo>
                        <a:lnTo>
                          <a:pt x="7240" y="15729"/>
                        </a:lnTo>
                        <a:lnTo>
                          <a:pt x="7978" y="15729"/>
                        </a:lnTo>
                        <a:lnTo>
                          <a:pt x="8716" y="15658"/>
                        </a:lnTo>
                        <a:lnTo>
                          <a:pt x="9442" y="15515"/>
                        </a:lnTo>
                        <a:lnTo>
                          <a:pt x="10157" y="15312"/>
                        </a:lnTo>
                        <a:lnTo>
                          <a:pt x="10859" y="15027"/>
                        </a:lnTo>
                        <a:lnTo>
                          <a:pt x="11526" y="14681"/>
                        </a:lnTo>
                        <a:lnTo>
                          <a:pt x="12169" y="14253"/>
                        </a:lnTo>
                        <a:lnTo>
                          <a:pt x="12776" y="13765"/>
                        </a:lnTo>
                        <a:lnTo>
                          <a:pt x="13062" y="13491"/>
                        </a:lnTo>
                        <a:lnTo>
                          <a:pt x="13324" y="13205"/>
                        </a:lnTo>
                        <a:lnTo>
                          <a:pt x="13800" y="12586"/>
                        </a:lnTo>
                        <a:lnTo>
                          <a:pt x="14217" y="11931"/>
                        </a:lnTo>
                        <a:lnTo>
                          <a:pt x="14550" y="11240"/>
                        </a:lnTo>
                        <a:lnTo>
                          <a:pt x="14824" y="10526"/>
                        </a:lnTo>
                        <a:lnTo>
                          <a:pt x="15027" y="9788"/>
                        </a:lnTo>
                        <a:lnTo>
                          <a:pt x="15158" y="9026"/>
                        </a:lnTo>
                        <a:lnTo>
                          <a:pt x="15205" y="8252"/>
                        </a:lnTo>
                        <a:lnTo>
                          <a:pt x="15205" y="7871"/>
                        </a:lnTo>
                        <a:lnTo>
                          <a:pt x="15205" y="7478"/>
                        </a:lnTo>
                        <a:lnTo>
                          <a:pt x="15158" y="6704"/>
                        </a:lnTo>
                        <a:lnTo>
                          <a:pt x="15027" y="5942"/>
                        </a:lnTo>
                        <a:lnTo>
                          <a:pt x="14824" y="5204"/>
                        </a:lnTo>
                        <a:lnTo>
                          <a:pt x="14550" y="4489"/>
                        </a:lnTo>
                        <a:lnTo>
                          <a:pt x="14205" y="3799"/>
                        </a:lnTo>
                        <a:lnTo>
                          <a:pt x="13800" y="3144"/>
                        </a:lnTo>
                        <a:lnTo>
                          <a:pt x="13324" y="2525"/>
                        </a:lnTo>
                        <a:lnTo>
                          <a:pt x="13062" y="2239"/>
                        </a:lnTo>
                        <a:lnTo>
                          <a:pt x="12776" y="1965"/>
                        </a:lnTo>
                        <a:lnTo>
                          <a:pt x="12169" y="1477"/>
                        </a:lnTo>
                        <a:lnTo>
                          <a:pt x="11526" y="1048"/>
                        </a:lnTo>
                        <a:lnTo>
                          <a:pt x="10859" y="703"/>
                        </a:lnTo>
                        <a:lnTo>
                          <a:pt x="10157" y="417"/>
                        </a:lnTo>
                        <a:lnTo>
                          <a:pt x="9442" y="215"/>
                        </a:lnTo>
                        <a:lnTo>
                          <a:pt x="8716" y="72"/>
                        </a:lnTo>
                        <a:lnTo>
                          <a:pt x="7978" y="1"/>
                        </a:ln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95"/>
                  <p:cNvSpPr/>
                  <p:nvPr/>
                </p:nvSpPr>
                <p:spPr>
                  <a:xfrm>
                    <a:off x="2814758" y="1490181"/>
                    <a:ext cx="112291" cy="130662"/>
                  </a:xfrm>
                  <a:custGeom>
                    <a:avLst/>
                    <a:gdLst/>
                    <a:ahLst/>
                    <a:cxnLst/>
                    <a:rect l="l" t="t" r="r" b="b"/>
                    <a:pathLst>
                      <a:path w="13099" h="15242" extrusionOk="0">
                        <a:moveTo>
                          <a:pt x="1" y="1"/>
                        </a:moveTo>
                        <a:lnTo>
                          <a:pt x="1" y="9014"/>
                        </a:lnTo>
                        <a:lnTo>
                          <a:pt x="25" y="9717"/>
                        </a:lnTo>
                        <a:lnTo>
                          <a:pt x="215" y="10979"/>
                        </a:lnTo>
                        <a:lnTo>
                          <a:pt x="572" y="12110"/>
                        </a:lnTo>
                        <a:lnTo>
                          <a:pt x="965" y="12860"/>
                        </a:lnTo>
                        <a:lnTo>
                          <a:pt x="1275" y="13324"/>
                        </a:lnTo>
                        <a:lnTo>
                          <a:pt x="1453" y="13539"/>
                        </a:lnTo>
                        <a:lnTo>
                          <a:pt x="1632" y="13741"/>
                        </a:lnTo>
                        <a:lnTo>
                          <a:pt x="2037" y="14122"/>
                        </a:lnTo>
                        <a:lnTo>
                          <a:pt x="2477" y="14432"/>
                        </a:lnTo>
                        <a:lnTo>
                          <a:pt x="2954" y="14705"/>
                        </a:lnTo>
                        <a:lnTo>
                          <a:pt x="3478" y="14908"/>
                        </a:lnTo>
                        <a:lnTo>
                          <a:pt x="4049" y="15075"/>
                        </a:lnTo>
                        <a:lnTo>
                          <a:pt x="4656" y="15182"/>
                        </a:lnTo>
                        <a:lnTo>
                          <a:pt x="5311" y="15229"/>
                        </a:lnTo>
                        <a:lnTo>
                          <a:pt x="5657" y="15241"/>
                        </a:lnTo>
                        <a:lnTo>
                          <a:pt x="6014" y="15229"/>
                        </a:lnTo>
                        <a:lnTo>
                          <a:pt x="6728" y="15134"/>
                        </a:lnTo>
                        <a:lnTo>
                          <a:pt x="7407" y="14944"/>
                        </a:lnTo>
                        <a:lnTo>
                          <a:pt x="8074" y="14670"/>
                        </a:lnTo>
                        <a:lnTo>
                          <a:pt x="8395" y="14491"/>
                        </a:lnTo>
                        <a:lnTo>
                          <a:pt x="8681" y="14324"/>
                        </a:lnTo>
                        <a:lnTo>
                          <a:pt x="9229" y="13943"/>
                        </a:lnTo>
                        <a:lnTo>
                          <a:pt x="9717" y="13491"/>
                        </a:lnTo>
                        <a:lnTo>
                          <a:pt x="10133" y="12991"/>
                        </a:lnTo>
                        <a:lnTo>
                          <a:pt x="10324" y="12705"/>
                        </a:lnTo>
                        <a:lnTo>
                          <a:pt x="10443" y="12705"/>
                        </a:lnTo>
                        <a:lnTo>
                          <a:pt x="10443" y="14765"/>
                        </a:lnTo>
                        <a:lnTo>
                          <a:pt x="13098" y="14765"/>
                        </a:lnTo>
                        <a:lnTo>
                          <a:pt x="13098" y="1"/>
                        </a:lnTo>
                        <a:lnTo>
                          <a:pt x="10312" y="1"/>
                        </a:lnTo>
                        <a:lnTo>
                          <a:pt x="10312" y="8121"/>
                        </a:lnTo>
                        <a:lnTo>
                          <a:pt x="10300" y="8550"/>
                        </a:lnTo>
                        <a:lnTo>
                          <a:pt x="10169" y="9407"/>
                        </a:lnTo>
                        <a:lnTo>
                          <a:pt x="9895" y="10217"/>
                        </a:lnTo>
                        <a:lnTo>
                          <a:pt x="9479" y="10979"/>
                        </a:lnTo>
                        <a:lnTo>
                          <a:pt x="9229" y="11324"/>
                        </a:lnTo>
                        <a:lnTo>
                          <a:pt x="8967" y="11645"/>
                        </a:lnTo>
                        <a:lnTo>
                          <a:pt x="8336" y="12169"/>
                        </a:lnTo>
                        <a:lnTo>
                          <a:pt x="7609" y="12526"/>
                        </a:lnTo>
                        <a:lnTo>
                          <a:pt x="6823" y="12693"/>
                        </a:lnTo>
                        <a:lnTo>
                          <a:pt x="6407" y="12705"/>
                        </a:lnTo>
                        <a:lnTo>
                          <a:pt x="5966" y="12693"/>
                        </a:lnTo>
                        <a:lnTo>
                          <a:pt x="5168" y="12562"/>
                        </a:lnTo>
                        <a:lnTo>
                          <a:pt x="4490" y="12312"/>
                        </a:lnTo>
                        <a:lnTo>
                          <a:pt x="3918" y="11919"/>
                        </a:lnTo>
                        <a:lnTo>
                          <a:pt x="3454" y="11407"/>
                        </a:lnTo>
                        <a:lnTo>
                          <a:pt x="3120" y="10764"/>
                        </a:lnTo>
                        <a:lnTo>
                          <a:pt x="2882" y="9990"/>
                        </a:lnTo>
                        <a:lnTo>
                          <a:pt x="2775" y="9085"/>
                        </a:lnTo>
                        <a:lnTo>
                          <a:pt x="2763" y="8585"/>
                        </a:lnTo>
                        <a:lnTo>
                          <a:pt x="2763" y="1"/>
                        </a:ln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95"/>
                  <p:cNvSpPr/>
                  <p:nvPr/>
                </p:nvSpPr>
                <p:spPr>
                  <a:xfrm>
                    <a:off x="2947349" y="1431699"/>
                    <a:ext cx="127293" cy="189247"/>
                  </a:xfrm>
                  <a:custGeom>
                    <a:avLst/>
                    <a:gdLst/>
                    <a:ahLst/>
                    <a:cxnLst/>
                    <a:rect l="l" t="t" r="r" b="b"/>
                    <a:pathLst>
                      <a:path w="14849" h="22076" extrusionOk="0">
                        <a:moveTo>
                          <a:pt x="7240" y="8894"/>
                        </a:moveTo>
                        <a:lnTo>
                          <a:pt x="8097" y="8930"/>
                        </a:lnTo>
                        <a:lnTo>
                          <a:pt x="8955" y="9121"/>
                        </a:lnTo>
                        <a:lnTo>
                          <a:pt x="9752" y="9490"/>
                        </a:lnTo>
                        <a:lnTo>
                          <a:pt x="10491" y="10014"/>
                        </a:lnTo>
                        <a:lnTo>
                          <a:pt x="10812" y="10347"/>
                        </a:lnTo>
                        <a:lnTo>
                          <a:pt x="11157" y="10752"/>
                        </a:lnTo>
                        <a:lnTo>
                          <a:pt x="11693" y="11657"/>
                        </a:lnTo>
                        <a:lnTo>
                          <a:pt x="12038" y="12645"/>
                        </a:lnTo>
                        <a:lnTo>
                          <a:pt x="12193" y="13681"/>
                        </a:lnTo>
                        <a:lnTo>
                          <a:pt x="12181" y="14217"/>
                        </a:lnTo>
                        <a:lnTo>
                          <a:pt x="12193" y="14741"/>
                        </a:lnTo>
                        <a:lnTo>
                          <a:pt x="12038" y="15788"/>
                        </a:lnTo>
                        <a:lnTo>
                          <a:pt x="11693" y="16777"/>
                        </a:lnTo>
                        <a:lnTo>
                          <a:pt x="11157" y="17682"/>
                        </a:lnTo>
                        <a:lnTo>
                          <a:pt x="10812" y="18086"/>
                        </a:lnTo>
                        <a:lnTo>
                          <a:pt x="10479" y="18432"/>
                        </a:lnTo>
                        <a:lnTo>
                          <a:pt x="9717" y="18979"/>
                        </a:lnTo>
                        <a:lnTo>
                          <a:pt x="8871" y="19348"/>
                        </a:lnTo>
                        <a:lnTo>
                          <a:pt x="7954" y="19527"/>
                        </a:lnTo>
                        <a:lnTo>
                          <a:pt x="7478" y="19539"/>
                        </a:lnTo>
                        <a:lnTo>
                          <a:pt x="7014" y="19527"/>
                        </a:lnTo>
                        <a:lnTo>
                          <a:pt x="6097" y="19337"/>
                        </a:lnTo>
                        <a:lnTo>
                          <a:pt x="5252" y="18967"/>
                        </a:lnTo>
                        <a:lnTo>
                          <a:pt x="4501" y="18420"/>
                        </a:lnTo>
                        <a:lnTo>
                          <a:pt x="4180" y="18086"/>
                        </a:lnTo>
                        <a:lnTo>
                          <a:pt x="3835" y="17682"/>
                        </a:lnTo>
                        <a:lnTo>
                          <a:pt x="3287" y="16777"/>
                        </a:lnTo>
                        <a:lnTo>
                          <a:pt x="2930" y="15788"/>
                        </a:lnTo>
                        <a:lnTo>
                          <a:pt x="2775" y="14753"/>
                        </a:lnTo>
                        <a:lnTo>
                          <a:pt x="2787" y="14217"/>
                        </a:lnTo>
                        <a:lnTo>
                          <a:pt x="2775" y="13681"/>
                        </a:lnTo>
                        <a:lnTo>
                          <a:pt x="2930" y="12645"/>
                        </a:lnTo>
                        <a:lnTo>
                          <a:pt x="3287" y="11657"/>
                        </a:lnTo>
                        <a:lnTo>
                          <a:pt x="3835" y="10752"/>
                        </a:lnTo>
                        <a:lnTo>
                          <a:pt x="4180" y="10347"/>
                        </a:lnTo>
                        <a:lnTo>
                          <a:pt x="4299" y="10216"/>
                        </a:lnTo>
                        <a:lnTo>
                          <a:pt x="4430" y="10097"/>
                        </a:lnTo>
                        <a:lnTo>
                          <a:pt x="4775" y="9787"/>
                        </a:lnTo>
                        <a:lnTo>
                          <a:pt x="5549" y="9323"/>
                        </a:lnTo>
                        <a:lnTo>
                          <a:pt x="6371" y="9025"/>
                        </a:lnTo>
                        <a:lnTo>
                          <a:pt x="7240" y="8894"/>
                        </a:lnTo>
                        <a:close/>
                        <a:moveTo>
                          <a:pt x="12074" y="0"/>
                        </a:moveTo>
                        <a:lnTo>
                          <a:pt x="12074" y="6823"/>
                        </a:lnTo>
                        <a:lnTo>
                          <a:pt x="12193" y="8871"/>
                        </a:lnTo>
                        <a:lnTo>
                          <a:pt x="12074" y="8871"/>
                        </a:lnTo>
                        <a:lnTo>
                          <a:pt x="11884" y="8585"/>
                        </a:lnTo>
                        <a:lnTo>
                          <a:pt x="11443" y="8061"/>
                        </a:lnTo>
                        <a:lnTo>
                          <a:pt x="10931" y="7609"/>
                        </a:lnTo>
                        <a:lnTo>
                          <a:pt x="10371" y="7216"/>
                        </a:lnTo>
                        <a:lnTo>
                          <a:pt x="10074" y="7061"/>
                        </a:lnTo>
                        <a:lnTo>
                          <a:pt x="9717" y="6882"/>
                        </a:lnTo>
                        <a:lnTo>
                          <a:pt x="8978" y="6596"/>
                        </a:lnTo>
                        <a:lnTo>
                          <a:pt x="8204" y="6418"/>
                        </a:lnTo>
                        <a:lnTo>
                          <a:pt x="7430" y="6323"/>
                        </a:lnTo>
                        <a:lnTo>
                          <a:pt x="7038" y="6323"/>
                        </a:lnTo>
                        <a:lnTo>
                          <a:pt x="6680" y="6335"/>
                        </a:lnTo>
                        <a:lnTo>
                          <a:pt x="5978" y="6406"/>
                        </a:lnTo>
                        <a:lnTo>
                          <a:pt x="5299" y="6561"/>
                        </a:lnTo>
                        <a:lnTo>
                          <a:pt x="4632" y="6775"/>
                        </a:lnTo>
                        <a:lnTo>
                          <a:pt x="4001" y="7061"/>
                        </a:lnTo>
                        <a:lnTo>
                          <a:pt x="3406" y="7418"/>
                        </a:lnTo>
                        <a:lnTo>
                          <a:pt x="2846" y="7835"/>
                        </a:lnTo>
                        <a:lnTo>
                          <a:pt x="2322" y="8323"/>
                        </a:lnTo>
                        <a:lnTo>
                          <a:pt x="2096" y="8585"/>
                        </a:lnTo>
                        <a:lnTo>
                          <a:pt x="1834" y="8883"/>
                        </a:lnTo>
                        <a:lnTo>
                          <a:pt x="1370" y="9502"/>
                        </a:lnTo>
                        <a:lnTo>
                          <a:pt x="977" y="10145"/>
                        </a:lnTo>
                        <a:lnTo>
                          <a:pt x="644" y="10835"/>
                        </a:lnTo>
                        <a:lnTo>
                          <a:pt x="370" y="11550"/>
                        </a:lnTo>
                        <a:lnTo>
                          <a:pt x="179" y="12288"/>
                        </a:lnTo>
                        <a:lnTo>
                          <a:pt x="48" y="13038"/>
                        </a:lnTo>
                        <a:lnTo>
                          <a:pt x="1" y="13812"/>
                        </a:lnTo>
                        <a:lnTo>
                          <a:pt x="13" y="14205"/>
                        </a:lnTo>
                        <a:lnTo>
                          <a:pt x="1" y="14586"/>
                        </a:lnTo>
                        <a:lnTo>
                          <a:pt x="48" y="15360"/>
                        </a:lnTo>
                        <a:lnTo>
                          <a:pt x="179" y="16110"/>
                        </a:lnTo>
                        <a:lnTo>
                          <a:pt x="370" y="16848"/>
                        </a:lnTo>
                        <a:lnTo>
                          <a:pt x="644" y="17562"/>
                        </a:lnTo>
                        <a:lnTo>
                          <a:pt x="977" y="18253"/>
                        </a:lnTo>
                        <a:lnTo>
                          <a:pt x="1370" y="18896"/>
                        </a:lnTo>
                        <a:lnTo>
                          <a:pt x="1834" y="19515"/>
                        </a:lnTo>
                        <a:lnTo>
                          <a:pt x="2096" y="19813"/>
                        </a:lnTo>
                        <a:lnTo>
                          <a:pt x="2322" y="20075"/>
                        </a:lnTo>
                        <a:lnTo>
                          <a:pt x="2834" y="20563"/>
                        </a:lnTo>
                        <a:lnTo>
                          <a:pt x="3394" y="20980"/>
                        </a:lnTo>
                        <a:lnTo>
                          <a:pt x="4001" y="21337"/>
                        </a:lnTo>
                        <a:lnTo>
                          <a:pt x="4632" y="21623"/>
                        </a:lnTo>
                        <a:lnTo>
                          <a:pt x="5287" y="21837"/>
                        </a:lnTo>
                        <a:lnTo>
                          <a:pt x="5978" y="21992"/>
                        </a:lnTo>
                        <a:lnTo>
                          <a:pt x="6680" y="22063"/>
                        </a:lnTo>
                        <a:lnTo>
                          <a:pt x="7038" y="22075"/>
                        </a:lnTo>
                        <a:lnTo>
                          <a:pt x="7430" y="22075"/>
                        </a:lnTo>
                        <a:lnTo>
                          <a:pt x="8204" y="21980"/>
                        </a:lnTo>
                        <a:lnTo>
                          <a:pt x="8978" y="21801"/>
                        </a:lnTo>
                        <a:lnTo>
                          <a:pt x="9717" y="21515"/>
                        </a:lnTo>
                        <a:lnTo>
                          <a:pt x="10074" y="21349"/>
                        </a:lnTo>
                        <a:lnTo>
                          <a:pt x="10371" y="21182"/>
                        </a:lnTo>
                        <a:lnTo>
                          <a:pt x="10931" y="20789"/>
                        </a:lnTo>
                        <a:lnTo>
                          <a:pt x="11443" y="20337"/>
                        </a:lnTo>
                        <a:lnTo>
                          <a:pt x="11884" y="19813"/>
                        </a:lnTo>
                        <a:lnTo>
                          <a:pt x="12074" y="19527"/>
                        </a:lnTo>
                        <a:lnTo>
                          <a:pt x="12193" y="19527"/>
                        </a:lnTo>
                        <a:lnTo>
                          <a:pt x="12193" y="21587"/>
                        </a:lnTo>
                        <a:lnTo>
                          <a:pt x="14848" y="21587"/>
                        </a:lnTo>
                        <a:lnTo>
                          <a:pt x="14848" y="0"/>
                        </a:ln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714" name="Google Shape;714;p95"/>
            <p:cNvSpPr/>
            <p:nvPr/>
          </p:nvSpPr>
          <p:spPr>
            <a:xfrm rot="10800000" flipH="1">
              <a:off x="831227" y="1197994"/>
              <a:ext cx="2449800" cy="642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04_Title &amp; Body_1 Col">
  <p:cSld name="CUSTOM_7_1_1_1_1_1_1_1_1_1_1_1_1_1_1_1_5">
    <p:bg>
      <p:bgPr>
        <a:solidFill>
          <a:srgbClr val="FFFFFF"/>
        </a:solidFill>
        <a:effectLst/>
      </p:bgPr>
    </p:bg>
    <p:spTree>
      <p:nvGrpSpPr>
        <p:cNvPr id="1" name="Shape 715"/>
        <p:cNvGrpSpPr/>
        <p:nvPr/>
      </p:nvGrpSpPr>
      <p:grpSpPr>
        <a:xfrm>
          <a:off x="0" y="0"/>
          <a:ext cx="0" cy="0"/>
          <a:chOff x="0" y="0"/>
          <a:chExt cx="0" cy="0"/>
        </a:xfrm>
      </p:grpSpPr>
      <p:sp>
        <p:nvSpPr>
          <p:cNvPr id="716" name="Google Shape;716;p96"/>
          <p:cNvSpPr txBox="1">
            <a:spLocks noGrp="1"/>
          </p:cNvSpPr>
          <p:nvPr>
            <p:ph type="title"/>
          </p:nvPr>
        </p:nvSpPr>
        <p:spPr>
          <a:xfrm>
            <a:off x="457200" y="457200"/>
            <a:ext cx="5459100" cy="996600"/>
          </a:xfrm>
          <a:prstGeom prst="rect">
            <a:avLst/>
          </a:prstGeom>
        </p:spPr>
        <p:txBody>
          <a:bodyPr spcFirstLastPara="1" wrap="square" lIns="91425" tIns="91425" rIns="91425" bIns="91425" anchor="t" anchorCtr="0">
            <a:noAutofit/>
          </a:bodyPr>
          <a:lstStyle>
            <a:lvl1pPr lvl="0" rtl="0">
              <a:lnSpc>
                <a:spcPct val="90000"/>
              </a:lnSpc>
              <a:spcBef>
                <a:spcPts val="0"/>
              </a:spcBef>
              <a:spcAft>
                <a:spcPts val="0"/>
              </a:spcAft>
              <a:buSzPts val="2000"/>
              <a:buNone/>
              <a:defRPr sz="2000"/>
            </a:lvl1pPr>
            <a:lvl2pPr lvl="1" rtl="0">
              <a:lnSpc>
                <a:spcPct val="90000"/>
              </a:lnSpc>
              <a:spcBef>
                <a:spcPts val="0"/>
              </a:spcBef>
              <a:spcAft>
                <a:spcPts val="0"/>
              </a:spcAft>
              <a:buSzPts val="2000"/>
              <a:buNone/>
              <a:defRPr sz="2000">
                <a:latin typeface="Google Sans"/>
                <a:ea typeface="Google Sans"/>
                <a:cs typeface="Google Sans"/>
                <a:sym typeface="Google Sans"/>
              </a:defRPr>
            </a:lvl2pPr>
            <a:lvl3pPr lvl="2" rtl="0">
              <a:lnSpc>
                <a:spcPct val="90000"/>
              </a:lnSpc>
              <a:spcBef>
                <a:spcPts val="0"/>
              </a:spcBef>
              <a:spcAft>
                <a:spcPts val="0"/>
              </a:spcAft>
              <a:buSzPts val="2000"/>
              <a:buNone/>
              <a:defRPr sz="2000">
                <a:latin typeface="Google Sans"/>
                <a:ea typeface="Google Sans"/>
                <a:cs typeface="Google Sans"/>
                <a:sym typeface="Google Sans"/>
              </a:defRPr>
            </a:lvl3pPr>
            <a:lvl4pPr lvl="3" rtl="0">
              <a:lnSpc>
                <a:spcPct val="90000"/>
              </a:lnSpc>
              <a:spcBef>
                <a:spcPts val="0"/>
              </a:spcBef>
              <a:spcAft>
                <a:spcPts val="0"/>
              </a:spcAft>
              <a:buSzPts val="2000"/>
              <a:buNone/>
              <a:defRPr sz="2000">
                <a:latin typeface="Google Sans"/>
                <a:ea typeface="Google Sans"/>
                <a:cs typeface="Google Sans"/>
                <a:sym typeface="Google Sans"/>
              </a:defRPr>
            </a:lvl4pPr>
            <a:lvl5pPr lvl="4" rtl="0">
              <a:lnSpc>
                <a:spcPct val="90000"/>
              </a:lnSpc>
              <a:spcBef>
                <a:spcPts val="0"/>
              </a:spcBef>
              <a:spcAft>
                <a:spcPts val="0"/>
              </a:spcAft>
              <a:buSzPts val="2000"/>
              <a:buNone/>
              <a:defRPr sz="2000">
                <a:latin typeface="Google Sans"/>
                <a:ea typeface="Google Sans"/>
                <a:cs typeface="Google Sans"/>
                <a:sym typeface="Google Sans"/>
              </a:defRPr>
            </a:lvl5pPr>
            <a:lvl6pPr lvl="5" rtl="0">
              <a:lnSpc>
                <a:spcPct val="90000"/>
              </a:lnSpc>
              <a:spcBef>
                <a:spcPts val="0"/>
              </a:spcBef>
              <a:spcAft>
                <a:spcPts val="0"/>
              </a:spcAft>
              <a:buSzPts val="2000"/>
              <a:buNone/>
              <a:defRPr sz="2000">
                <a:latin typeface="Google Sans"/>
                <a:ea typeface="Google Sans"/>
                <a:cs typeface="Google Sans"/>
                <a:sym typeface="Google Sans"/>
              </a:defRPr>
            </a:lvl6pPr>
            <a:lvl7pPr lvl="6" rtl="0">
              <a:lnSpc>
                <a:spcPct val="90000"/>
              </a:lnSpc>
              <a:spcBef>
                <a:spcPts val="0"/>
              </a:spcBef>
              <a:spcAft>
                <a:spcPts val="0"/>
              </a:spcAft>
              <a:buSzPts val="2000"/>
              <a:buNone/>
              <a:defRPr sz="2000">
                <a:latin typeface="Google Sans"/>
                <a:ea typeface="Google Sans"/>
                <a:cs typeface="Google Sans"/>
                <a:sym typeface="Google Sans"/>
              </a:defRPr>
            </a:lvl7pPr>
            <a:lvl8pPr lvl="7" rtl="0">
              <a:lnSpc>
                <a:spcPct val="90000"/>
              </a:lnSpc>
              <a:spcBef>
                <a:spcPts val="0"/>
              </a:spcBef>
              <a:spcAft>
                <a:spcPts val="0"/>
              </a:spcAft>
              <a:buSzPts val="2000"/>
              <a:buNone/>
              <a:defRPr sz="2000">
                <a:latin typeface="Google Sans"/>
                <a:ea typeface="Google Sans"/>
                <a:cs typeface="Google Sans"/>
                <a:sym typeface="Google Sans"/>
              </a:defRPr>
            </a:lvl8pPr>
            <a:lvl9pPr lvl="8" rtl="0">
              <a:lnSpc>
                <a:spcPct val="90000"/>
              </a:lnSpc>
              <a:spcBef>
                <a:spcPts val="0"/>
              </a:spcBef>
              <a:spcAft>
                <a:spcPts val="0"/>
              </a:spcAft>
              <a:buSzPts val="2000"/>
              <a:buNone/>
              <a:defRPr sz="2000">
                <a:latin typeface="Google Sans"/>
                <a:ea typeface="Google Sans"/>
                <a:cs typeface="Google Sans"/>
                <a:sym typeface="Google Sans"/>
              </a:defRPr>
            </a:lvl9pPr>
          </a:lstStyle>
          <a:p>
            <a:endParaRPr/>
          </a:p>
        </p:txBody>
      </p:sp>
      <p:sp>
        <p:nvSpPr>
          <p:cNvPr id="717" name="Google Shape;717;p96"/>
          <p:cNvSpPr txBox="1">
            <a:spLocks noGrp="1"/>
          </p:cNvSpPr>
          <p:nvPr>
            <p:ph type="body" idx="1"/>
          </p:nvPr>
        </p:nvSpPr>
        <p:spPr>
          <a:xfrm>
            <a:off x="457200" y="1536192"/>
            <a:ext cx="4078200" cy="3154800"/>
          </a:xfrm>
          <a:prstGeom prst="rect">
            <a:avLst/>
          </a:prstGeom>
        </p:spPr>
        <p:txBody>
          <a:bodyPr spcFirstLastPara="1" wrap="square" lIns="0" tIns="0" rIns="91425" bIns="0" anchor="t" anchorCtr="0">
            <a:noAutofit/>
          </a:bodyPr>
          <a:lstStyle>
            <a:lvl1pPr marL="457200" lvl="0" indent="-285750" rtl="0">
              <a:lnSpc>
                <a:spcPct val="150000"/>
              </a:lnSpc>
              <a:spcBef>
                <a:spcPts val="2200"/>
              </a:spcBef>
              <a:spcAft>
                <a:spcPts val="0"/>
              </a:spcAft>
              <a:buSzPts val="900"/>
              <a:buChar char="•"/>
              <a:defRPr/>
            </a:lvl1pPr>
            <a:lvl2pPr marL="914400" lvl="1" indent="-285750" rtl="0">
              <a:lnSpc>
                <a:spcPct val="150000"/>
              </a:lnSpc>
              <a:spcBef>
                <a:spcPts val="2200"/>
              </a:spcBef>
              <a:spcAft>
                <a:spcPts val="0"/>
              </a:spcAft>
              <a:buSzPts val="900"/>
              <a:buChar char="•"/>
              <a:defRPr/>
            </a:lvl2pPr>
            <a:lvl3pPr marL="1371600" lvl="2" indent="-285750" rtl="0">
              <a:lnSpc>
                <a:spcPct val="150000"/>
              </a:lnSpc>
              <a:spcBef>
                <a:spcPts val="2200"/>
              </a:spcBef>
              <a:spcAft>
                <a:spcPts val="0"/>
              </a:spcAft>
              <a:buSzPts val="900"/>
              <a:buChar char="•"/>
              <a:defRPr/>
            </a:lvl3pPr>
            <a:lvl4pPr marL="1828800" lvl="3" indent="-285750" rtl="0">
              <a:lnSpc>
                <a:spcPct val="150000"/>
              </a:lnSpc>
              <a:spcBef>
                <a:spcPts val="2200"/>
              </a:spcBef>
              <a:spcAft>
                <a:spcPts val="0"/>
              </a:spcAft>
              <a:buSzPts val="900"/>
              <a:buChar char="•"/>
              <a:defRPr/>
            </a:lvl4pPr>
            <a:lvl5pPr marL="2286000" lvl="4" indent="-285750" rtl="0">
              <a:lnSpc>
                <a:spcPct val="150000"/>
              </a:lnSpc>
              <a:spcBef>
                <a:spcPts val="2200"/>
              </a:spcBef>
              <a:spcAft>
                <a:spcPts val="0"/>
              </a:spcAft>
              <a:buSzPts val="900"/>
              <a:buChar char="•"/>
              <a:defRPr/>
            </a:lvl5pPr>
            <a:lvl6pPr marL="2743200" lvl="5" indent="-285750" rtl="0">
              <a:lnSpc>
                <a:spcPct val="150000"/>
              </a:lnSpc>
              <a:spcBef>
                <a:spcPts val="2200"/>
              </a:spcBef>
              <a:spcAft>
                <a:spcPts val="0"/>
              </a:spcAft>
              <a:buSzPts val="900"/>
              <a:buChar char="•"/>
              <a:defRPr/>
            </a:lvl6pPr>
            <a:lvl7pPr marL="3200400" lvl="6" indent="-285750" rtl="0">
              <a:lnSpc>
                <a:spcPct val="150000"/>
              </a:lnSpc>
              <a:spcBef>
                <a:spcPts val="2200"/>
              </a:spcBef>
              <a:spcAft>
                <a:spcPts val="0"/>
              </a:spcAft>
              <a:buSzPts val="900"/>
              <a:buChar char="•"/>
              <a:defRPr/>
            </a:lvl7pPr>
            <a:lvl8pPr marL="3657600" lvl="7" indent="-285750" rtl="0">
              <a:lnSpc>
                <a:spcPct val="150000"/>
              </a:lnSpc>
              <a:spcBef>
                <a:spcPts val="2200"/>
              </a:spcBef>
              <a:spcAft>
                <a:spcPts val="0"/>
              </a:spcAft>
              <a:buSzPts val="900"/>
              <a:buChar char="•"/>
              <a:defRPr/>
            </a:lvl8pPr>
            <a:lvl9pPr marL="4114800" lvl="8" indent="-285750" rtl="0">
              <a:lnSpc>
                <a:spcPct val="150000"/>
              </a:lnSpc>
              <a:spcBef>
                <a:spcPts val="2200"/>
              </a:spcBef>
              <a:spcAft>
                <a:spcPts val="0"/>
              </a:spcAft>
              <a:buSzPts val="900"/>
              <a:buChar char="•"/>
              <a:defRPr/>
            </a:lvl9pPr>
          </a:lstStyle>
          <a:p>
            <a:endParaRPr/>
          </a:p>
        </p:txBody>
      </p:sp>
      <p:pic>
        <p:nvPicPr>
          <p:cNvPr id="718" name="Google Shape;718;p96"/>
          <p:cNvPicPr preferRelativeResize="0"/>
          <p:nvPr/>
        </p:nvPicPr>
        <p:blipFill>
          <a:blip r:embed="rId2">
            <a:alphaModFix/>
          </a:blip>
          <a:stretch>
            <a:fillRect/>
          </a:stretch>
        </p:blipFill>
        <p:spPr>
          <a:xfrm>
            <a:off x="7518425" y="4687950"/>
            <a:ext cx="1168600" cy="365100"/>
          </a:xfrm>
          <a:prstGeom prst="rect">
            <a:avLst/>
          </a:prstGeom>
          <a:noFill/>
          <a:ln>
            <a:noFill/>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04_Title &amp; Body_1 Col 1">
  <p:cSld name="CUSTOM_7_1_1_1_1_1_1_1_1_1_1_1_1_1_1_1_6">
    <p:bg>
      <p:bgPr>
        <a:solidFill>
          <a:srgbClr val="FFFFFF"/>
        </a:solidFill>
        <a:effectLst/>
      </p:bgPr>
    </p:bg>
    <p:spTree>
      <p:nvGrpSpPr>
        <p:cNvPr id="1" name="Shape 719"/>
        <p:cNvGrpSpPr/>
        <p:nvPr/>
      </p:nvGrpSpPr>
      <p:grpSpPr>
        <a:xfrm>
          <a:off x="0" y="0"/>
          <a:ext cx="0" cy="0"/>
          <a:chOff x="0" y="0"/>
          <a:chExt cx="0" cy="0"/>
        </a:xfrm>
      </p:grpSpPr>
      <p:sp>
        <p:nvSpPr>
          <p:cNvPr id="720" name="Google Shape;720;p97"/>
          <p:cNvSpPr txBox="1">
            <a:spLocks noGrp="1"/>
          </p:cNvSpPr>
          <p:nvPr>
            <p:ph type="title"/>
          </p:nvPr>
        </p:nvSpPr>
        <p:spPr>
          <a:xfrm>
            <a:off x="457200" y="457200"/>
            <a:ext cx="5459100" cy="996600"/>
          </a:xfrm>
          <a:prstGeom prst="rect">
            <a:avLst/>
          </a:prstGeom>
        </p:spPr>
        <p:txBody>
          <a:bodyPr spcFirstLastPara="1" wrap="square" lIns="91425" tIns="91425" rIns="91425" bIns="91425" anchor="t" anchorCtr="0">
            <a:noAutofit/>
          </a:bodyPr>
          <a:lstStyle>
            <a:lvl1pPr lvl="0" rtl="0">
              <a:lnSpc>
                <a:spcPct val="90000"/>
              </a:lnSpc>
              <a:spcBef>
                <a:spcPts val="0"/>
              </a:spcBef>
              <a:spcAft>
                <a:spcPts val="0"/>
              </a:spcAft>
              <a:buSzPts val="2000"/>
              <a:buNone/>
              <a:defRPr sz="2000"/>
            </a:lvl1pPr>
            <a:lvl2pPr lvl="1" rtl="0">
              <a:lnSpc>
                <a:spcPct val="90000"/>
              </a:lnSpc>
              <a:spcBef>
                <a:spcPts val="0"/>
              </a:spcBef>
              <a:spcAft>
                <a:spcPts val="0"/>
              </a:spcAft>
              <a:buSzPts val="2000"/>
              <a:buNone/>
              <a:defRPr sz="2000">
                <a:latin typeface="Google Sans"/>
                <a:ea typeface="Google Sans"/>
                <a:cs typeface="Google Sans"/>
                <a:sym typeface="Google Sans"/>
              </a:defRPr>
            </a:lvl2pPr>
            <a:lvl3pPr lvl="2" rtl="0">
              <a:lnSpc>
                <a:spcPct val="90000"/>
              </a:lnSpc>
              <a:spcBef>
                <a:spcPts val="0"/>
              </a:spcBef>
              <a:spcAft>
                <a:spcPts val="0"/>
              </a:spcAft>
              <a:buSzPts val="2000"/>
              <a:buNone/>
              <a:defRPr sz="2000">
                <a:latin typeface="Google Sans"/>
                <a:ea typeface="Google Sans"/>
                <a:cs typeface="Google Sans"/>
                <a:sym typeface="Google Sans"/>
              </a:defRPr>
            </a:lvl3pPr>
            <a:lvl4pPr lvl="3" rtl="0">
              <a:lnSpc>
                <a:spcPct val="90000"/>
              </a:lnSpc>
              <a:spcBef>
                <a:spcPts val="0"/>
              </a:spcBef>
              <a:spcAft>
                <a:spcPts val="0"/>
              </a:spcAft>
              <a:buSzPts val="2000"/>
              <a:buNone/>
              <a:defRPr sz="2000">
                <a:latin typeface="Google Sans"/>
                <a:ea typeface="Google Sans"/>
                <a:cs typeface="Google Sans"/>
                <a:sym typeface="Google Sans"/>
              </a:defRPr>
            </a:lvl4pPr>
            <a:lvl5pPr lvl="4" rtl="0">
              <a:lnSpc>
                <a:spcPct val="90000"/>
              </a:lnSpc>
              <a:spcBef>
                <a:spcPts val="0"/>
              </a:spcBef>
              <a:spcAft>
                <a:spcPts val="0"/>
              </a:spcAft>
              <a:buSzPts val="2000"/>
              <a:buNone/>
              <a:defRPr sz="2000">
                <a:latin typeface="Google Sans"/>
                <a:ea typeface="Google Sans"/>
                <a:cs typeface="Google Sans"/>
                <a:sym typeface="Google Sans"/>
              </a:defRPr>
            </a:lvl5pPr>
            <a:lvl6pPr lvl="5" rtl="0">
              <a:lnSpc>
                <a:spcPct val="90000"/>
              </a:lnSpc>
              <a:spcBef>
                <a:spcPts val="0"/>
              </a:spcBef>
              <a:spcAft>
                <a:spcPts val="0"/>
              </a:spcAft>
              <a:buSzPts val="2000"/>
              <a:buNone/>
              <a:defRPr sz="2000">
                <a:latin typeface="Google Sans"/>
                <a:ea typeface="Google Sans"/>
                <a:cs typeface="Google Sans"/>
                <a:sym typeface="Google Sans"/>
              </a:defRPr>
            </a:lvl6pPr>
            <a:lvl7pPr lvl="6" rtl="0">
              <a:lnSpc>
                <a:spcPct val="90000"/>
              </a:lnSpc>
              <a:spcBef>
                <a:spcPts val="0"/>
              </a:spcBef>
              <a:spcAft>
                <a:spcPts val="0"/>
              </a:spcAft>
              <a:buSzPts val="2000"/>
              <a:buNone/>
              <a:defRPr sz="2000">
                <a:latin typeface="Google Sans"/>
                <a:ea typeface="Google Sans"/>
                <a:cs typeface="Google Sans"/>
                <a:sym typeface="Google Sans"/>
              </a:defRPr>
            </a:lvl7pPr>
            <a:lvl8pPr lvl="7" rtl="0">
              <a:lnSpc>
                <a:spcPct val="90000"/>
              </a:lnSpc>
              <a:spcBef>
                <a:spcPts val="0"/>
              </a:spcBef>
              <a:spcAft>
                <a:spcPts val="0"/>
              </a:spcAft>
              <a:buSzPts val="2000"/>
              <a:buNone/>
              <a:defRPr sz="2000">
                <a:latin typeface="Google Sans"/>
                <a:ea typeface="Google Sans"/>
                <a:cs typeface="Google Sans"/>
                <a:sym typeface="Google Sans"/>
              </a:defRPr>
            </a:lvl8pPr>
            <a:lvl9pPr lvl="8" rtl="0">
              <a:lnSpc>
                <a:spcPct val="90000"/>
              </a:lnSpc>
              <a:spcBef>
                <a:spcPts val="0"/>
              </a:spcBef>
              <a:spcAft>
                <a:spcPts val="0"/>
              </a:spcAft>
              <a:buSzPts val="2000"/>
              <a:buNone/>
              <a:defRPr sz="2000">
                <a:latin typeface="Google Sans"/>
                <a:ea typeface="Google Sans"/>
                <a:cs typeface="Google Sans"/>
                <a:sym typeface="Google Sans"/>
              </a:defRPr>
            </a:lvl9pPr>
          </a:lstStyle>
          <a:p>
            <a:endParaRPr/>
          </a:p>
        </p:txBody>
      </p:sp>
      <p:sp>
        <p:nvSpPr>
          <p:cNvPr id="721" name="Google Shape;721;p97"/>
          <p:cNvSpPr txBox="1">
            <a:spLocks noGrp="1"/>
          </p:cNvSpPr>
          <p:nvPr>
            <p:ph type="body" idx="1"/>
          </p:nvPr>
        </p:nvSpPr>
        <p:spPr>
          <a:xfrm>
            <a:off x="457200" y="1536192"/>
            <a:ext cx="4078200" cy="3154800"/>
          </a:xfrm>
          <a:prstGeom prst="rect">
            <a:avLst/>
          </a:prstGeom>
        </p:spPr>
        <p:txBody>
          <a:bodyPr spcFirstLastPara="1" wrap="square" lIns="0" tIns="0" rIns="91425" bIns="0" anchor="t" anchorCtr="0">
            <a:noAutofit/>
          </a:bodyPr>
          <a:lstStyle>
            <a:lvl1pPr marL="457200" lvl="0" indent="-285750" rtl="0">
              <a:lnSpc>
                <a:spcPct val="150000"/>
              </a:lnSpc>
              <a:spcBef>
                <a:spcPts val="2200"/>
              </a:spcBef>
              <a:spcAft>
                <a:spcPts val="0"/>
              </a:spcAft>
              <a:buSzPts val="900"/>
              <a:buChar char="•"/>
              <a:defRPr/>
            </a:lvl1pPr>
            <a:lvl2pPr marL="914400" lvl="1" indent="-285750" rtl="0">
              <a:lnSpc>
                <a:spcPct val="150000"/>
              </a:lnSpc>
              <a:spcBef>
                <a:spcPts val="2200"/>
              </a:spcBef>
              <a:spcAft>
                <a:spcPts val="0"/>
              </a:spcAft>
              <a:buSzPts val="900"/>
              <a:buChar char="•"/>
              <a:defRPr/>
            </a:lvl2pPr>
            <a:lvl3pPr marL="1371600" lvl="2" indent="-285750" rtl="0">
              <a:lnSpc>
                <a:spcPct val="150000"/>
              </a:lnSpc>
              <a:spcBef>
                <a:spcPts val="2200"/>
              </a:spcBef>
              <a:spcAft>
                <a:spcPts val="0"/>
              </a:spcAft>
              <a:buSzPts val="900"/>
              <a:buChar char="•"/>
              <a:defRPr/>
            </a:lvl3pPr>
            <a:lvl4pPr marL="1828800" lvl="3" indent="-285750" rtl="0">
              <a:lnSpc>
                <a:spcPct val="150000"/>
              </a:lnSpc>
              <a:spcBef>
                <a:spcPts val="2200"/>
              </a:spcBef>
              <a:spcAft>
                <a:spcPts val="0"/>
              </a:spcAft>
              <a:buSzPts val="900"/>
              <a:buChar char="•"/>
              <a:defRPr/>
            </a:lvl4pPr>
            <a:lvl5pPr marL="2286000" lvl="4" indent="-285750" rtl="0">
              <a:lnSpc>
                <a:spcPct val="150000"/>
              </a:lnSpc>
              <a:spcBef>
                <a:spcPts val="2200"/>
              </a:spcBef>
              <a:spcAft>
                <a:spcPts val="0"/>
              </a:spcAft>
              <a:buSzPts val="900"/>
              <a:buChar char="•"/>
              <a:defRPr/>
            </a:lvl5pPr>
            <a:lvl6pPr marL="2743200" lvl="5" indent="-285750" rtl="0">
              <a:lnSpc>
                <a:spcPct val="150000"/>
              </a:lnSpc>
              <a:spcBef>
                <a:spcPts val="2200"/>
              </a:spcBef>
              <a:spcAft>
                <a:spcPts val="0"/>
              </a:spcAft>
              <a:buSzPts val="900"/>
              <a:buChar char="•"/>
              <a:defRPr/>
            </a:lvl6pPr>
            <a:lvl7pPr marL="3200400" lvl="6" indent="-285750" rtl="0">
              <a:lnSpc>
                <a:spcPct val="150000"/>
              </a:lnSpc>
              <a:spcBef>
                <a:spcPts val="2200"/>
              </a:spcBef>
              <a:spcAft>
                <a:spcPts val="0"/>
              </a:spcAft>
              <a:buSzPts val="900"/>
              <a:buChar char="•"/>
              <a:defRPr/>
            </a:lvl7pPr>
            <a:lvl8pPr marL="3657600" lvl="7" indent="-285750" rtl="0">
              <a:lnSpc>
                <a:spcPct val="150000"/>
              </a:lnSpc>
              <a:spcBef>
                <a:spcPts val="2200"/>
              </a:spcBef>
              <a:spcAft>
                <a:spcPts val="0"/>
              </a:spcAft>
              <a:buSzPts val="900"/>
              <a:buChar char="•"/>
              <a:defRPr/>
            </a:lvl8pPr>
            <a:lvl9pPr marL="4114800" lvl="8" indent="-285750" rtl="0">
              <a:lnSpc>
                <a:spcPct val="150000"/>
              </a:lnSpc>
              <a:spcBef>
                <a:spcPts val="2200"/>
              </a:spcBef>
              <a:spcAft>
                <a:spcPts val="0"/>
              </a:spcAft>
              <a:buSzPts val="900"/>
              <a:buChar char="•"/>
              <a:defRPr/>
            </a:lvl9pPr>
          </a:lstStyle>
          <a:p>
            <a:endParaRPr/>
          </a:p>
        </p:txBody>
      </p:sp>
      <p:pic>
        <p:nvPicPr>
          <p:cNvPr id="722" name="Google Shape;722;p97"/>
          <p:cNvPicPr preferRelativeResize="0"/>
          <p:nvPr/>
        </p:nvPicPr>
        <p:blipFill>
          <a:blip r:embed="rId2">
            <a:alphaModFix/>
          </a:blip>
          <a:stretch>
            <a:fillRect/>
          </a:stretch>
        </p:blipFill>
        <p:spPr>
          <a:xfrm>
            <a:off x="7518425" y="4687950"/>
            <a:ext cx="1168600" cy="365100"/>
          </a:xfrm>
          <a:prstGeom prst="rect">
            <a:avLst/>
          </a:prstGeom>
          <a:noFill/>
          <a:ln>
            <a:noFill/>
          </a:ln>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04_MAIN_SLIDE">
  <p:cSld name="CUSTOM_7_1_1_1_1_1_1_1_1_1_1_1_1_1_1_1_7">
    <p:bg>
      <p:bgPr>
        <a:solidFill>
          <a:srgbClr val="FFFFFF"/>
        </a:solidFill>
        <a:effectLst/>
      </p:bgPr>
    </p:bg>
    <p:spTree>
      <p:nvGrpSpPr>
        <p:cNvPr id="1" name="Shape 723"/>
        <p:cNvGrpSpPr/>
        <p:nvPr/>
      </p:nvGrpSpPr>
      <p:grpSpPr>
        <a:xfrm>
          <a:off x="0" y="0"/>
          <a:ext cx="0" cy="0"/>
          <a:chOff x="0" y="0"/>
          <a:chExt cx="0" cy="0"/>
        </a:xfrm>
      </p:grpSpPr>
      <p:pic>
        <p:nvPicPr>
          <p:cNvPr id="724" name="Google Shape;724;p98"/>
          <p:cNvPicPr preferRelativeResize="0"/>
          <p:nvPr/>
        </p:nvPicPr>
        <p:blipFill>
          <a:blip r:embed="rId2">
            <a:alphaModFix/>
          </a:blip>
          <a:stretch>
            <a:fillRect/>
          </a:stretch>
        </p:blipFill>
        <p:spPr>
          <a:xfrm>
            <a:off x="8027650" y="4862779"/>
            <a:ext cx="659356" cy="115363"/>
          </a:xfrm>
          <a:prstGeom prst="rect">
            <a:avLst/>
          </a:prstGeom>
          <a:noFill/>
          <a:ln>
            <a:noFill/>
          </a:ln>
        </p:spPr>
      </p:pic>
      <p:sp>
        <p:nvSpPr>
          <p:cNvPr id="725" name="Google Shape;725;p98"/>
          <p:cNvSpPr txBox="1">
            <a:spLocks noGrp="1"/>
          </p:cNvSpPr>
          <p:nvPr>
            <p:ph type="title"/>
          </p:nvPr>
        </p:nvSpPr>
        <p:spPr>
          <a:xfrm>
            <a:off x="457200" y="457200"/>
            <a:ext cx="8283000" cy="275400"/>
          </a:xfrm>
          <a:prstGeom prst="rect">
            <a:avLst/>
          </a:prstGeom>
        </p:spPr>
        <p:txBody>
          <a:bodyPr spcFirstLastPara="1" wrap="square" lIns="91425" tIns="91425" rIns="91425" bIns="91425" anchor="t" anchorCtr="0">
            <a:noAutofit/>
          </a:bodyPr>
          <a:lstStyle>
            <a:lvl1pPr lvl="0" rtl="0">
              <a:lnSpc>
                <a:spcPct val="90000"/>
              </a:lnSpc>
              <a:spcBef>
                <a:spcPts val="0"/>
              </a:spcBef>
              <a:spcAft>
                <a:spcPts val="0"/>
              </a:spcAft>
              <a:buSzPts val="2000"/>
              <a:buNone/>
              <a:defRPr sz="2000"/>
            </a:lvl1pPr>
            <a:lvl2pPr lvl="1" rtl="0">
              <a:lnSpc>
                <a:spcPct val="90000"/>
              </a:lnSpc>
              <a:spcBef>
                <a:spcPts val="0"/>
              </a:spcBef>
              <a:spcAft>
                <a:spcPts val="0"/>
              </a:spcAft>
              <a:buSzPts val="2000"/>
              <a:buNone/>
              <a:defRPr sz="2000">
                <a:latin typeface="Google Sans"/>
                <a:ea typeface="Google Sans"/>
                <a:cs typeface="Google Sans"/>
                <a:sym typeface="Google Sans"/>
              </a:defRPr>
            </a:lvl2pPr>
            <a:lvl3pPr lvl="2" rtl="0">
              <a:lnSpc>
                <a:spcPct val="90000"/>
              </a:lnSpc>
              <a:spcBef>
                <a:spcPts val="0"/>
              </a:spcBef>
              <a:spcAft>
                <a:spcPts val="0"/>
              </a:spcAft>
              <a:buSzPts val="2000"/>
              <a:buNone/>
              <a:defRPr sz="2000">
                <a:latin typeface="Google Sans"/>
                <a:ea typeface="Google Sans"/>
                <a:cs typeface="Google Sans"/>
                <a:sym typeface="Google Sans"/>
              </a:defRPr>
            </a:lvl3pPr>
            <a:lvl4pPr lvl="3" rtl="0">
              <a:lnSpc>
                <a:spcPct val="90000"/>
              </a:lnSpc>
              <a:spcBef>
                <a:spcPts val="0"/>
              </a:spcBef>
              <a:spcAft>
                <a:spcPts val="0"/>
              </a:spcAft>
              <a:buSzPts val="2000"/>
              <a:buNone/>
              <a:defRPr sz="2000">
                <a:latin typeface="Google Sans"/>
                <a:ea typeface="Google Sans"/>
                <a:cs typeface="Google Sans"/>
                <a:sym typeface="Google Sans"/>
              </a:defRPr>
            </a:lvl4pPr>
            <a:lvl5pPr lvl="4" rtl="0">
              <a:lnSpc>
                <a:spcPct val="90000"/>
              </a:lnSpc>
              <a:spcBef>
                <a:spcPts val="0"/>
              </a:spcBef>
              <a:spcAft>
                <a:spcPts val="0"/>
              </a:spcAft>
              <a:buSzPts val="2000"/>
              <a:buNone/>
              <a:defRPr sz="2000">
                <a:latin typeface="Google Sans"/>
                <a:ea typeface="Google Sans"/>
                <a:cs typeface="Google Sans"/>
                <a:sym typeface="Google Sans"/>
              </a:defRPr>
            </a:lvl5pPr>
            <a:lvl6pPr lvl="5" rtl="0">
              <a:lnSpc>
                <a:spcPct val="90000"/>
              </a:lnSpc>
              <a:spcBef>
                <a:spcPts val="0"/>
              </a:spcBef>
              <a:spcAft>
                <a:spcPts val="0"/>
              </a:spcAft>
              <a:buSzPts val="2000"/>
              <a:buNone/>
              <a:defRPr sz="2000">
                <a:latin typeface="Google Sans"/>
                <a:ea typeface="Google Sans"/>
                <a:cs typeface="Google Sans"/>
                <a:sym typeface="Google Sans"/>
              </a:defRPr>
            </a:lvl6pPr>
            <a:lvl7pPr lvl="6" rtl="0">
              <a:lnSpc>
                <a:spcPct val="90000"/>
              </a:lnSpc>
              <a:spcBef>
                <a:spcPts val="0"/>
              </a:spcBef>
              <a:spcAft>
                <a:spcPts val="0"/>
              </a:spcAft>
              <a:buSzPts val="2000"/>
              <a:buNone/>
              <a:defRPr sz="2000">
                <a:latin typeface="Google Sans"/>
                <a:ea typeface="Google Sans"/>
                <a:cs typeface="Google Sans"/>
                <a:sym typeface="Google Sans"/>
              </a:defRPr>
            </a:lvl7pPr>
            <a:lvl8pPr lvl="7" rtl="0">
              <a:lnSpc>
                <a:spcPct val="90000"/>
              </a:lnSpc>
              <a:spcBef>
                <a:spcPts val="0"/>
              </a:spcBef>
              <a:spcAft>
                <a:spcPts val="0"/>
              </a:spcAft>
              <a:buSzPts val="2000"/>
              <a:buNone/>
              <a:defRPr sz="2000">
                <a:latin typeface="Google Sans"/>
                <a:ea typeface="Google Sans"/>
                <a:cs typeface="Google Sans"/>
                <a:sym typeface="Google Sans"/>
              </a:defRPr>
            </a:lvl8pPr>
            <a:lvl9pPr lvl="8" rtl="0">
              <a:lnSpc>
                <a:spcPct val="90000"/>
              </a:lnSpc>
              <a:spcBef>
                <a:spcPts val="0"/>
              </a:spcBef>
              <a:spcAft>
                <a:spcPts val="0"/>
              </a:spcAft>
              <a:buSzPts val="2000"/>
              <a:buNone/>
              <a:defRPr sz="2000">
                <a:latin typeface="Google Sans"/>
                <a:ea typeface="Google Sans"/>
                <a:cs typeface="Google Sans"/>
                <a:sym typeface="Google Sans"/>
              </a:defRPr>
            </a:lvl9p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04_MAIN_SLIDE 2">
  <p:cSld name="CUSTOM_7_1_1_1_1_1_1_1_1_1_1_1_1_1_1_1_4">
    <p:bg>
      <p:bgPr>
        <a:solidFill>
          <a:srgbClr val="FFFFFF"/>
        </a:solidFill>
        <a:effectLst/>
      </p:bgPr>
    </p:bg>
    <p:spTree>
      <p:nvGrpSpPr>
        <p:cNvPr id="1" name="Shape 726"/>
        <p:cNvGrpSpPr/>
        <p:nvPr/>
      </p:nvGrpSpPr>
      <p:grpSpPr>
        <a:xfrm>
          <a:off x="0" y="0"/>
          <a:ext cx="0" cy="0"/>
          <a:chOff x="0" y="0"/>
          <a:chExt cx="0" cy="0"/>
        </a:xfrm>
      </p:grpSpPr>
      <p:pic>
        <p:nvPicPr>
          <p:cNvPr id="727" name="Google Shape;727;p99"/>
          <p:cNvPicPr preferRelativeResize="0"/>
          <p:nvPr/>
        </p:nvPicPr>
        <p:blipFill>
          <a:blip r:embed="rId2">
            <a:alphaModFix/>
          </a:blip>
          <a:stretch>
            <a:fillRect/>
          </a:stretch>
        </p:blipFill>
        <p:spPr>
          <a:xfrm>
            <a:off x="8027650" y="4862779"/>
            <a:ext cx="659356" cy="115363"/>
          </a:xfrm>
          <a:prstGeom prst="rect">
            <a:avLst/>
          </a:prstGeom>
          <a:noFill/>
          <a:ln>
            <a:noFill/>
          </a:ln>
        </p:spPr>
      </p:pic>
      <p:sp>
        <p:nvSpPr>
          <p:cNvPr id="728" name="Google Shape;728;p99"/>
          <p:cNvSpPr txBox="1">
            <a:spLocks noGrp="1"/>
          </p:cNvSpPr>
          <p:nvPr>
            <p:ph type="title"/>
          </p:nvPr>
        </p:nvSpPr>
        <p:spPr>
          <a:xfrm>
            <a:off x="457200" y="457200"/>
            <a:ext cx="8283000" cy="275400"/>
          </a:xfrm>
          <a:prstGeom prst="rect">
            <a:avLst/>
          </a:prstGeom>
        </p:spPr>
        <p:txBody>
          <a:bodyPr spcFirstLastPara="1" wrap="square" lIns="91425" tIns="91425" rIns="91425" bIns="91425" anchor="t" anchorCtr="0">
            <a:noAutofit/>
          </a:bodyPr>
          <a:lstStyle>
            <a:lvl1pPr lvl="0" rtl="0">
              <a:lnSpc>
                <a:spcPct val="90000"/>
              </a:lnSpc>
              <a:spcBef>
                <a:spcPts val="0"/>
              </a:spcBef>
              <a:spcAft>
                <a:spcPts val="0"/>
              </a:spcAft>
              <a:buSzPts val="2000"/>
              <a:buNone/>
              <a:defRPr sz="2000"/>
            </a:lvl1pPr>
            <a:lvl2pPr lvl="1" rtl="0">
              <a:lnSpc>
                <a:spcPct val="90000"/>
              </a:lnSpc>
              <a:spcBef>
                <a:spcPts val="0"/>
              </a:spcBef>
              <a:spcAft>
                <a:spcPts val="0"/>
              </a:spcAft>
              <a:buSzPts val="2000"/>
              <a:buNone/>
              <a:defRPr sz="2000">
                <a:latin typeface="Google Sans"/>
                <a:ea typeface="Google Sans"/>
                <a:cs typeface="Google Sans"/>
                <a:sym typeface="Google Sans"/>
              </a:defRPr>
            </a:lvl2pPr>
            <a:lvl3pPr lvl="2" rtl="0">
              <a:lnSpc>
                <a:spcPct val="90000"/>
              </a:lnSpc>
              <a:spcBef>
                <a:spcPts val="0"/>
              </a:spcBef>
              <a:spcAft>
                <a:spcPts val="0"/>
              </a:spcAft>
              <a:buSzPts val="2000"/>
              <a:buNone/>
              <a:defRPr sz="2000">
                <a:latin typeface="Google Sans"/>
                <a:ea typeface="Google Sans"/>
                <a:cs typeface="Google Sans"/>
                <a:sym typeface="Google Sans"/>
              </a:defRPr>
            </a:lvl3pPr>
            <a:lvl4pPr lvl="3" rtl="0">
              <a:lnSpc>
                <a:spcPct val="90000"/>
              </a:lnSpc>
              <a:spcBef>
                <a:spcPts val="0"/>
              </a:spcBef>
              <a:spcAft>
                <a:spcPts val="0"/>
              </a:spcAft>
              <a:buSzPts val="2000"/>
              <a:buNone/>
              <a:defRPr sz="2000">
                <a:latin typeface="Google Sans"/>
                <a:ea typeface="Google Sans"/>
                <a:cs typeface="Google Sans"/>
                <a:sym typeface="Google Sans"/>
              </a:defRPr>
            </a:lvl4pPr>
            <a:lvl5pPr lvl="4" rtl="0">
              <a:lnSpc>
                <a:spcPct val="90000"/>
              </a:lnSpc>
              <a:spcBef>
                <a:spcPts val="0"/>
              </a:spcBef>
              <a:spcAft>
                <a:spcPts val="0"/>
              </a:spcAft>
              <a:buSzPts val="2000"/>
              <a:buNone/>
              <a:defRPr sz="2000">
                <a:latin typeface="Google Sans"/>
                <a:ea typeface="Google Sans"/>
                <a:cs typeface="Google Sans"/>
                <a:sym typeface="Google Sans"/>
              </a:defRPr>
            </a:lvl5pPr>
            <a:lvl6pPr lvl="5" rtl="0">
              <a:lnSpc>
                <a:spcPct val="90000"/>
              </a:lnSpc>
              <a:spcBef>
                <a:spcPts val="0"/>
              </a:spcBef>
              <a:spcAft>
                <a:spcPts val="0"/>
              </a:spcAft>
              <a:buSzPts val="2000"/>
              <a:buNone/>
              <a:defRPr sz="2000">
                <a:latin typeface="Google Sans"/>
                <a:ea typeface="Google Sans"/>
                <a:cs typeface="Google Sans"/>
                <a:sym typeface="Google Sans"/>
              </a:defRPr>
            </a:lvl6pPr>
            <a:lvl7pPr lvl="6" rtl="0">
              <a:lnSpc>
                <a:spcPct val="90000"/>
              </a:lnSpc>
              <a:spcBef>
                <a:spcPts val="0"/>
              </a:spcBef>
              <a:spcAft>
                <a:spcPts val="0"/>
              </a:spcAft>
              <a:buSzPts val="2000"/>
              <a:buNone/>
              <a:defRPr sz="2000">
                <a:latin typeface="Google Sans"/>
                <a:ea typeface="Google Sans"/>
                <a:cs typeface="Google Sans"/>
                <a:sym typeface="Google Sans"/>
              </a:defRPr>
            </a:lvl7pPr>
            <a:lvl8pPr lvl="7" rtl="0">
              <a:lnSpc>
                <a:spcPct val="90000"/>
              </a:lnSpc>
              <a:spcBef>
                <a:spcPts val="0"/>
              </a:spcBef>
              <a:spcAft>
                <a:spcPts val="0"/>
              </a:spcAft>
              <a:buSzPts val="2000"/>
              <a:buNone/>
              <a:defRPr sz="2000">
                <a:latin typeface="Google Sans"/>
                <a:ea typeface="Google Sans"/>
                <a:cs typeface="Google Sans"/>
                <a:sym typeface="Google Sans"/>
              </a:defRPr>
            </a:lvl8pPr>
            <a:lvl9pPr lvl="8" rtl="0">
              <a:lnSpc>
                <a:spcPct val="90000"/>
              </a:lnSpc>
              <a:spcBef>
                <a:spcPts val="0"/>
              </a:spcBef>
              <a:spcAft>
                <a:spcPts val="0"/>
              </a:spcAft>
              <a:buSzPts val="2000"/>
              <a:buNone/>
              <a:defRPr sz="2000">
                <a:latin typeface="Google Sans"/>
                <a:ea typeface="Google Sans"/>
                <a:cs typeface="Google Sans"/>
                <a:sym typeface="Google Sans"/>
              </a:defRPr>
            </a:lvl9pPr>
          </a:lstStyle>
          <a:p>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_AND_BODY_6">
  <p:cSld name="TITLE_AND_BODY_6">
    <p:spTree>
      <p:nvGrpSpPr>
        <p:cNvPr id="1" name="Shape 729"/>
        <p:cNvGrpSpPr/>
        <p:nvPr/>
      </p:nvGrpSpPr>
      <p:grpSpPr>
        <a:xfrm>
          <a:off x="0" y="0"/>
          <a:ext cx="0" cy="0"/>
          <a:chOff x="0" y="0"/>
          <a:chExt cx="0" cy="0"/>
        </a:xfrm>
      </p:grpSpPr>
      <p:sp>
        <p:nvSpPr>
          <p:cNvPr id="730" name="Google Shape;730;p10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731" name="Google Shape;731;p10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285750" rtl="0">
              <a:spcBef>
                <a:spcPts val="2200"/>
              </a:spcBef>
              <a:spcAft>
                <a:spcPts val="0"/>
              </a:spcAft>
              <a:buSzPts val="900"/>
              <a:buChar char="•"/>
              <a:defRPr/>
            </a:lvl1pPr>
            <a:lvl2pPr marL="914400" lvl="1" indent="-285750" rtl="0">
              <a:spcBef>
                <a:spcPts val="2200"/>
              </a:spcBef>
              <a:spcAft>
                <a:spcPts val="0"/>
              </a:spcAft>
              <a:buSzPts val="900"/>
              <a:buChar char="•"/>
              <a:defRPr/>
            </a:lvl2pPr>
            <a:lvl3pPr marL="1371600" lvl="2" indent="-285750" rtl="0">
              <a:spcBef>
                <a:spcPts val="2200"/>
              </a:spcBef>
              <a:spcAft>
                <a:spcPts val="0"/>
              </a:spcAft>
              <a:buSzPts val="900"/>
              <a:buChar char="•"/>
              <a:defRPr/>
            </a:lvl3pPr>
            <a:lvl4pPr marL="1828800" lvl="3" indent="-285750" rtl="0">
              <a:spcBef>
                <a:spcPts val="2200"/>
              </a:spcBef>
              <a:spcAft>
                <a:spcPts val="0"/>
              </a:spcAft>
              <a:buSzPts val="900"/>
              <a:buChar char="•"/>
              <a:defRPr/>
            </a:lvl4pPr>
            <a:lvl5pPr marL="2286000" lvl="4" indent="-285750" rtl="0">
              <a:spcBef>
                <a:spcPts val="2200"/>
              </a:spcBef>
              <a:spcAft>
                <a:spcPts val="0"/>
              </a:spcAft>
              <a:buSzPts val="900"/>
              <a:buChar char="•"/>
              <a:defRPr/>
            </a:lvl5pPr>
            <a:lvl6pPr marL="2743200" lvl="5" indent="-285750" rtl="0">
              <a:spcBef>
                <a:spcPts val="2200"/>
              </a:spcBef>
              <a:spcAft>
                <a:spcPts val="0"/>
              </a:spcAft>
              <a:buSzPts val="900"/>
              <a:buChar char="•"/>
              <a:defRPr/>
            </a:lvl6pPr>
            <a:lvl7pPr marL="3200400" lvl="6" indent="-285750" rtl="0">
              <a:spcBef>
                <a:spcPts val="2200"/>
              </a:spcBef>
              <a:spcAft>
                <a:spcPts val="0"/>
              </a:spcAft>
              <a:buSzPts val="900"/>
              <a:buChar char="•"/>
              <a:defRPr/>
            </a:lvl7pPr>
            <a:lvl8pPr marL="3657600" lvl="7" indent="-285750" rtl="0">
              <a:spcBef>
                <a:spcPts val="2200"/>
              </a:spcBef>
              <a:spcAft>
                <a:spcPts val="0"/>
              </a:spcAft>
              <a:buSzPts val="900"/>
              <a:buChar char="•"/>
              <a:defRPr/>
            </a:lvl8pPr>
            <a:lvl9pPr marL="4114800" lvl="8" indent="-285750" rtl="0">
              <a:spcBef>
                <a:spcPts val="2200"/>
              </a:spcBef>
              <a:spcAft>
                <a:spcPts val="0"/>
              </a:spcAft>
              <a:buSzPts val="900"/>
              <a:buChar char="•"/>
              <a:defRPr/>
            </a:lvl9pPr>
          </a:lstStyle>
          <a:p>
            <a:endParaRPr/>
          </a:p>
        </p:txBody>
      </p:sp>
      <p:sp>
        <p:nvSpPr>
          <p:cNvPr id="732" name="Google Shape;732;p10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wo Items 2">
  <p:cSld name="CUSTOM_8_2_4">
    <p:spTree>
      <p:nvGrpSpPr>
        <p:cNvPr id="1" name="Shape 733"/>
        <p:cNvGrpSpPr/>
        <p:nvPr/>
      </p:nvGrpSpPr>
      <p:grpSpPr>
        <a:xfrm>
          <a:off x="0" y="0"/>
          <a:ext cx="0" cy="0"/>
          <a:chOff x="0" y="0"/>
          <a:chExt cx="0" cy="0"/>
        </a:xfrm>
      </p:grpSpPr>
      <p:sp>
        <p:nvSpPr>
          <p:cNvPr id="734" name="Google Shape;734;p101"/>
          <p:cNvSpPr txBox="1">
            <a:spLocks noGrp="1"/>
          </p:cNvSpPr>
          <p:nvPr>
            <p:ph type="body" idx="1"/>
          </p:nvPr>
        </p:nvSpPr>
        <p:spPr>
          <a:xfrm>
            <a:off x="461050" y="2281697"/>
            <a:ext cx="3584400" cy="1330500"/>
          </a:xfrm>
          <a:prstGeom prst="rect">
            <a:avLst/>
          </a:prstGeom>
        </p:spPr>
        <p:txBody>
          <a:bodyPr spcFirstLastPara="1" wrap="square" lIns="0" tIns="0" rIns="91425" bIns="0" anchor="t" anchorCtr="0">
            <a:noAutofit/>
          </a:bodyPr>
          <a:lstStyle>
            <a:lvl1pPr marL="457200" lvl="0" indent="-285750" rtl="0">
              <a:lnSpc>
                <a:spcPct val="150000"/>
              </a:lnSpc>
              <a:spcBef>
                <a:spcPts val="2200"/>
              </a:spcBef>
              <a:spcAft>
                <a:spcPts val="0"/>
              </a:spcAft>
              <a:buSzPts val="900"/>
              <a:buChar char="•"/>
              <a:defRPr/>
            </a:lvl1pPr>
            <a:lvl2pPr marL="914400" lvl="1" indent="-285750" rtl="0">
              <a:lnSpc>
                <a:spcPct val="150000"/>
              </a:lnSpc>
              <a:spcBef>
                <a:spcPts val="2200"/>
              </a:spcBef>
              <a:spcAft>
                <a:spcPts val="0"/>
              </a:spcAft>
              <a:buSzPts val="900"/>
              <a:buChar char="•"/>
              <a:defRPr/>
            </a:lvl2pPr>
            <a:lvl3pPr marL="1371600" lvl="2" indent="-285750" rtl="0">
              <a:lnSpc>
                <a:spcPct val="150000"/>
              </a:lnSpc>
              <a:spcBef>
                <a:spcPts val="2200"/>
              </a:spcBef>
              <a:spcAft>
                <a:spcPts val="0"/>
              </a:spcAft>
              <a:buSzPts val="900"/>
              <a:buChar char="•"/>
              <a:defRPr/>
            </a:lvl3pPr>
            <a:lvl4pPr marL="1828800" lvl="3" indent="-285750" rtl="0">
              <a:lnSpc>
                <a:spcPct val="150000"/>
              </a:lnSpc>
              <a:spcBef>
                <a:spcPts val="2200"/>
              </a:spcBef>
              <a:spcAft>
                <a:spcPts val="0"/>
              </a:spcAft>
              <a:buSzPts val="900"/>
              <a:buChar char="•"/>
              <a:defRPr/>
            </a:lvl4pPr>
            <a:lvl5pPr marL="2286000" lvl="4" indent="-285750" rtl="0">
              <a:lnSpc>
                <a:spcPct val="150000"/>
              </a:lnSpc>
              <a:spcBef>
                <a:spcPts val="2200"/>
              </a:spcBef>
              <a:spcAft>
                <a:spcPts val="0"/>
              </a:spcAft>
              <a:buSzPts val="900"/>
              <a:buChar char="•"/>
              <a:defRPr/>
            </a:lvl5pPr>
            <a:lvl6pPr marL="2743200" lvl="5" indent="-285750" rtl="0">
              <a:lnSpc>
                <a:spcPct val="150000"/>
              </a:lnSpc>
              <a:spcBef>
                <a:spcPts val="2200"/>
              </a:spcBef>
              <a:spcAft>
                <a:spcPts val="0"/>
              </a:spcAft>
              <a:buSzPts val="900"/>
              <a:buChar char="•"/>
              <a:defRPr/>
            </a:lvl6pPr>
            <a:lvl7pPr marL="3200400" lvl="6" indent="-285750" rtl="0">
              <a:lnSpc>
                <a:spcPct val="150000"/>
              </a:lnSpc>
              <a:spcBef>
                <a:spcPts val="2200"/>
              </a:spcBef>
              <a:spcAft>
                <a:spcPts val="0"/>
              </a:spcAft>
              <a:buSzPts val="900"/>
              <a:buChar char="•"/>
              <a:defRPr/>
            </a:lvl7pPr>
            <a:lvl8pPr marL="3657600" lvl="7" indent="-285750" rtl="0">
              <a:lnSpc>
                <a:spcPct val="150000"/>
              </a:lnSpc>
              <a:spcBef>
                <a:spcPts val="2200"/>
              </a:spcBef>
              <a:spcAft>
                <a:spcPts val="0"/>
              </a:spcAft>
              <a:buSzPts val="900"/>
              <a:buChar char="•"/>
              <a:defRPr/>
            </a:lvl8pPr>
            <a:lvl9pPr marL="4114800" lvl="8" indent="-285750" rtl="0">
              <a:lnSpc>
                <a:spcPct val="150000"/>
              </a:lnSpc>
              <a:spcBef>
                <a:spcPts val="2200"/>
              </a:spcBef>
              <a:spcAft>
                <a:spcPts val="1000"/>
              </a:spcAft>
              <a:buSzPts val="900"/>
              <a:buChar char="•"/>
              <a:defRPr/>
            </a:lvl9pPr>
          </a:lstStyle>
          <a:p>
            <a:endParaRPr/>
          </a:p>
        </p:txBody>
      </p:sp>
      <p:sp>
        <p:nvSpPr>
          <p:cNvPr id="735" name="Google Shape;735;p101"/>
          <p:cNvSpPr txBox="1">
            <a:spLocks noGrp="1"/>
          </p:cNvSpPr>
          <p:nvPr>
            <p:ph type="title"/>
          </p:nvPr>
        </p:nvSpPr>
        <p:spPr>
          <a:xfrm>
            <a:off x="457200" y="457200"/>
            <a:ext cx="5459100" cy="594300"/>
          </a:xfrm>
          <a:prstGeom prst="rect">
            <a:avLst/>
          </a:prstGeom>
        </p:spPr>
        <p:txBody>
          <a:bodyPr spcFirstLastPara="1" wrap="square" lIns="91425" tIns="91425" rIns="91425" bIns="91425" anchor="t" anchorCtr="0">
            <a:noAutofit/>
          </a:bodyPr>
          <a:lstStyle>
            <a:lvl1pPr lvl="0" rtl="0">
              <a:lnSpc>
                <a:spcPct val="90000"/>
              </a:lnSpc>
              <a:spcBef>
                <a:spcPts val="0"/>
              </a:spcBef>
              <a:spcAft>
                <a:spcPts val="0"/>
              </a:spcAft>
              <a:buSzPts val="2000"/>
              <a:buNone/>
              <a:defRPr sz="2000"/>
            </a:lvl1pPr>
            <a:lvl2pPr lvl="1" rtl="0">
              <a:lnSpc>
                <a:spcPct val="90000"/>
              </a:lnSpc>
              <a:spcBef>
                <a:spcPts val="0"/>
              </a:spcBef>
              <a:spcAft>
                <a:spcPts val="0"/>
              </a:spcAft>
              <a:buSzPts val="2000"/>
              <a:buNone/>
              <a:defRPr sz="2000">
                <a:latin typeface="Google Sans"/>
                <a:ea typeface="Google Sans"/>
                <a:cs typeface="Google Sans"/>
                <a:sym typeface="Google Sans"/>
              </a:defRPr>
            </a:lvl2pPr>
            <a:lvl3pPr lvl="2" rtl="0">
              <a:lnSpc>
                <a:spcPct val="90000"/>
              </a:lnSpc>
              <a:spcBef>
                <a:spcPts val="0"/>
              </a:spcBef>
              <a:spcAft>
                <a:spcPts val="0"/>
              </a:spcAft>
              <a:buSzPts val="2000"/>
              <a:buNone/>
              <a:defRPr sz="2000">
                <a:latin typeface="Google Sans"/>
                <a:ea typeface="Google Sans"/>
                <a:cs typeface="Google Sans"/>
                <a:sym typeface="Google Sans"/>
              </a:defRPr>
            </a:lvl3pPr>
            <a:lvl4pPr lvl="3" rtl="0">
              <a:lnSpc>
                <a:spcPct val="90000"/>
              </a:lnSpc>
              <a:spcBef>
                <a:spcPts val="0"/>
              </a:spcBef>
              <a:spcAft>
                <a:spcPts val="0"/>
              </a:spcAft>
              <a:buSzPts val="2000"/>
              <a:buNone/>
              <a:defRPr sz="2000">
                <a:latin typeface="Google Sans"/>
                <a:ea typeface="Google Sans"/>
                <a:cs typeface="Google Sans"/>
                <a:sym typeface="Google Sans"/>
              </a:defRPr>
            </a:lvl4pPr>
            <a:lvl5pPr lvl="4" rtl="0">
              <a:lnSpc>
                <a:spcPct val="90000"/>
              </a:lnSpc>
              <a:spcBef>
                <a:spcPts val="0"/>
              </a:spcBef>
              <a:spcAft>
                <a:spcPts val="0"/>
              </a:spcAft>
              <a:buSzPts val="2000"/>
              <a:buNone/>
              <a:defRPr sz="2000">
                <a:latin typeface="Google Sans"/>
                <a:ea typeface="Google Sans"/>
                <a:cs typeface="Google Sans"/>
                <a:sym typeface="Google Sans"/>
              </a:defRPr>
            </a:lvl5pPr>
            <a:lvl6pPr lvl="5" rtl="0">
              <a:lnSpc>
                <a:spcPct val="90000"/>
              </a:lnSpc>
              <a:spcBef>
                <a:spcPts val="0"/>
              </a:spcBef>
              <a:spcAft>
                <a:spcPts val="0"/>
              </a:spcAft>
              <a:buSzPts val="2000"/>
              <a:buNone/>
              <a:defRPr sz="2000">
                <a:latin typeface="Google Sans"/>
                <a:ea typeface="Google Sans"/>
                <a:cs typeface="Google Sans"/>
                <a:sym typeface="Google Sans"/>
              </a:defRPr>
            </a:lvl6pPr>
            <a:lvl7pPr lvl="6" rtl="0">
              <a:lnSpc>
                <a:spcPct val="90000"/>
              </a:lnSpc>
              <a:spcBef>
                <a:spcPts val="0"/>
              </a:spcBef>
              <a:spcAft>
                <a:spcPts val="0"/>
              </a:spcAft>
              <a:buSzPts val="2000"/>
              <a:buNone/>
              <a:defRPr sz="2000">
                <a:latin typeface="Google Sans"/>
                <a:ea typeface="Google Sans"/>
                <a:cs typeface="Google Sans"/>
                <a:sym typeface="Google Sans"/>
              </a:defRPr>
            </a:lvl7pPr>
            <a:lvl8pPr lvl="7" rtl="0">
              <a:lnSpc>
                <a:spcPct val="90000"/>
              </a:lnSpc>
              <a:spcBef>
                <a:spcPts val="0"/>
              </a:spcBef>
              <a:spcAft>
                <a:spcPts val="0"/>
              </a:spcAft>
              <a:buSzPts val="2000"/>
              <a:buNone/>
              <a:defRPr sz="2000">
                <a:latin typeface="Google Sans"/>
                <a:ea typeface="Google Sans"/>
                <a:cs typeface="Google Sans"/>
                <a:sym typeface="Google Sans"/>
              </a:defRPr>
            </a:lvl8pPr>
            <a:lvl9pPr lvl="8" rtl="0">
              <a:lnSpc>
                <a:spcPct val="90000"/>
              </a:lnSpc>
              <a:spcBef>
                <a:spcPts val="0"/>
              </a:spcBef>
              <a:spcAft>
                <a:spcPts val="0"/>
              </a:spcAft>
              <a:buSzPts val="2000"/>
              <a:buNone/>
              <a:defRPr sz="2000">
                <a:latin typeface="Google Sans"/>
                <a:ea typeface="Google Sans"/>
                <a:cs typeface="Google Sans"/>
                <a:sym typeface="Google Sans"/>
              </a:defRPr>
            </a:lvl9pPr>
          </a:lstStyle>
          <a:p>
            <a:endParaRPr/>
          </a:p>
        </p:txBody>
      </p:sp>
      <p:sp>
        <p:nvSpPr>
          <p:cNvPr id="736" name="Google Shape;736;p101"/>
          <p:cNvSpPr txBox="1">
            <a:spLocks noGrp="1"/>
          </p:cNvSpPr>
          <p:nvPr>
            <p:ph type="body" idx="2"/>
          </p:nvPr>
        </p:nvSpPr>
        <p:spPr>
          <a:xfrm>
            <a:off x="4610125" y="2281697"/>
            <a:ext cx="3584400" cy="1330500"/>
          </a:xfrm>
          <a:prstGeom prst="rect">
            <a:avLst/>
          </a:prstGeom>
        </p:spPr>
        <p:txBody>
          <a:bodyPr spcFirstLastPara="1" wrap="square" lIns="0" tIns="0" rIns="91425" bIns="0" anchor="t" anchorCtr="0">
            <a:noAutofit/>
          </a:bodyPr>
          <a:lstStyle>
            <a:lvl1pPr marL="457200" lvl="0" indent="-285750" rtl="0">
              <a:lnSpc>
                <a:spcPct val="150000"/>
              </a:lnSpc>
              <a:spcBef>
                <a:spcPts val="2200"/>
              </a:spcBef>
              <a:spcAft>
                <a:spcPts val="0"/>
              </a:spcAft>
              <a:buSzPts val="900"/>
              <a:buChar char="•"/>
              <a:defRPr/>
            </a:lvl1pPr>
            <a:lvl2pPr marL="914400" lvl="1" indent="-285750" rtl="0">
              <a:lnSpc>
                <a:spcPct val="150000"/>
              </a:lnSpc>
              <a:spcBef>
                <a:spcPts val="2200"/>
              </a:spcBef>
              <a:spcAft>
                <a:spcPts val="0"/>
              </a:spcAft>
              <a:buSzPts val="900"/>
              <a:buChar char="•"/>
              <a:defRPr/>
            </a:lvl2pPr>
            <a:lvl3pPr marL="1371600" lvl="2" indent="-285750" rtl="0">
              <a:lnSpc>
                <a:spcPct val="150000"/>
              </a:lnSpc>
              <a:spcBef>
                <a:spcPts val="2200"/>
              </a:spcBef>
              <a:spcAft>
                <a:spcPts val="0"/>
              </a:spcAft>
              <a:buSzPts val="900"/>
              <a:buChar char="•"/>
              <a:defRPr/>
            </a:lvl3pPr>
            <a:lvl4pPr marL="1828800" lvl="3" indent="-285750" rtl="0">
              <a:lnSpc>
                <a:spcPct val="150000"/>
              </a:lnSpc>
              <a:spcBef>
                <a:spcPts val="2200"/>
              </a:spcBef>
              <a:spcAft>
                <a:spcPts val="0"/>
              </a:spcAft>
              <a:buSzPts val="900"/>
              <a:buChar char="•"/>
              <a:defRPr/>
            </a:lvl4pPr>
            <a:lvl5pPr marL="2286000" lvl="4" indent="-285750" rtl="0">
              <a:lnSpc>
                <a:spcPct val="150000"/>
              </a:lnSpc>
              <a:spcBef>
                <a:spcPts val="2200"/>
              </a:spcBef>
              <a:spcAft>
                <a:spcPts val="0"/>
              </a:spcAft>
              <a:buSzPts val="900"/>
              <a:buChar char="•"/>
              <a:defRPr/>
            </a:lvl5pPr>
            <a:lvl6pPr marL="2743200" lvl="5" indent="-285750" rtl="0">
              <a:lnSpc>
                <a:spcPct val="150000"/>
              </a:lnSpc>
              <a:spcBef>
                <a:spcPts val="2200"/>
              </a:spcBef>
              <a:spcAft>
                <a:spcPts val="0"/>
              </a:spcAft>
              <a:buSzPts val="900"/>
              <a:buChar char="•"/>
              <a:defRPr/>
            </a:lvl6pPr>
            <a:lvl7pPr marL="3200400" lvl="6" indent="-285750" rtl="0">
              <a:lnSpc>
                <a:spcPct val="150000"/>
              </a:lnSpc>
              <a:spcBef>
                <a:spcPts val="2200"/>
              </a:spcBef>
              <a:spcAft>
                <a:spcPts val="0"/>
              </a:spcAft>
              <a:buSzPts val="900"/>
              <a:buChar char="•"/>
              <a:defRPr/>
            </a:lvl7pPr>
            <a:lvl8pPr marL="3657600" lvl="7" indent="-285750" rtl="0">
              <a:lnSpc>
                <a:spcPct val="150000"/>
              </a:lnSpc>
              <a:spcBef>
                <a:spcPts val="2200"/>
              </a:spcBef>
              <a:spcAft>
                <a:spcPts val="0"/>
              </a:spcAft>
              <a:buSzPts val="900"/>
              <a:buChar char="•"/>
              <a:defRPr/>
            </a:lvl8pPr>
            <a:lvl9pPr marL="4114800" lvl="8" indent="-285750" rtl="0">
              <a:lnSpc>
                <a:spcPct val="150000"/>
              </a:lnSpc>
              <a:spcBef>
                <a:spcPts val="2200"/>
              </a:spcBef>
              <a:spcAft>
                <a:spcPts val="1000"/>
              </a:spcAft>
              <a:buSzPts val="900"/>
              <a:buChar char="•"/>
              <a:defRPr/>
            </a:lvl9pPr>
          </a:lstStyle>
          <a:p>
            <a:endParaRPr/>
          </a:p>
        </p:txBody>
      </p:sp>
      <p:sp>
        <p:nvSpPr>
          <p:cNvPr id="737" name="Google Shape;737;p101"/>
          <p:cNvSpPr txBox="1">
            <a:spLocks noGrp="1"/>
          </p:cNvSpPr>
          <p:nvPr>
            <p:ph type="subTitle" idx="3"/>
          </p:nvPr>
        </p:nvSpPr>
        <p:spPr>
          <a:xfrm>
            <a:off x="457175" y="1535351"/>
            <a:ext cx="3531000" cy="245100"/>
          </a:xfrm>
          <a:prstGeom prst="rect">
            <a:avLst/>
          </a:prstGeom>
        </p:spPr>
        <p:txBody>
          <a:bodyPr spcFirstLastPara="1" wrap="square" lIns="91425" tIns="91425" rIns="91425" bIns="91425" anchor="t" anchorCtr="0">
            <a:noAutofit/>
          </a:bodyPr>
          <a:lstStyle>
            <a:lvl1pPr lvl="0" rtl="0">
              <a:lnSpc>
                <a:spcPct val="100000"/>
              </a:lnSpc>
              <a:spcBef>
                <a:spcPts val="2200"/>
              </a:spcBef>
              <a:spcAft>
                <a:spcPts val="0"/>
              </a:spcAft>
              <a:buClr>
                <a:schemeClr val="lt1"/>
              </a:buClr>
              <a:buSzPts val="1600"/>
              <a:buNone/>
              <a:defRPr sz="1400" b="1">
                <a:solidFill>
                  <a:srgbClr val="4285F4"/>
                </a:solidFill>
              </a:defRPr>
            </a:lvl1pPr>
            <a:lvl2pPr lvl="1" rtl="0">
              <a:lnSpc>
                <a:spcPct val="100000"/>
              </a:lnSpc>
              <a:spcBef>
                <a:spcPts val="2200"/>
              </a:spcBef>
              <a:spcAft>
                <a:spcPts val="0"/>
              </a:spcAft>
              <a:buClr>
                <a:schemeClr val="lt1"/>
              </a:buClr>
              <a:buSzPts val="1600"/>
              <a:buNone/>
              <a:defRPr sz="1600">
                <a:solidFill>
                  <a:schemeClr val="lt1"/>
                </a:solidFill>
              </a:defRPr>
            </a:lvl2pPr>
            <a:lvl3pPr lvl="2" rtl="0">
              <a:lnSpc>
                <a:spcPct val="100000"/>
              </a:lnSpc>
              <a:spcBef>
                <a:spcPts val="2200"/>
              </a:spcBef>
              <a:spcAft>
                <a:spcPts val="0"/>
              </a:spcAft>
              <a:buClr>
                <a:schemeClr val="lt1"/>
              </a:buClr>
              <a:buSzPts val="1600"/>
              <a:buNone/>
              <a:defRPr sz="1600">
                <a:solidFill>
                  <a:schemeClr val="lt1"/>
                </a:solidFill>
              </a:defRPr>
            </a:lvl3pPr>
            <a:lvl4pPr lvl="3" rtl="0">
              <a:lnSpc>
                <a:spcPct val="100000"/>
              </a:lnSpc>
              <a:spcBef>
                <a:spcPts val="2200"/>
              </a:spcBef>
              <a:spcAft>
                <a:spcPts val="0"/>
              </a:spcAft>
              <a:buClr>
                <a:schemeClr val="lt1"/>
              </a:buClr>
              <a:buSzPts val="1600"/>
              <a:buNone/>
              <a:defRPr sz="1600">
                <a:solidFill>
                  <a:schemeClr val="lt1"/>
                </a:solidFill>
              </a:defRPr>
            </a:lvl4pPr>
            <a:lvl5pPr lvl="4" rtl="0">
              <a:lnSpc>
                <a:spcPct val="100000"/>
              </a:lnSpc>
              <a:spcBef>
                <a:spcPts val="2200"/>
              </a:spcBef>
              <a:spcAft>
                <a:spcPts val="0"/>
              </a:spcAft>
              <a:buClr>
                <a:schemeClr val="lt1"/>
              </a:buClr>
              <a:buSzPts val="1600"/>
              <a:buNone/>
              <a:defRPr sz="1600">
                <a:solidFill>
                  <a:schemeClr val="lt1"/>
                </a:solidFill>
              </a:defRPr>
            </a:lvl5pPr>
            <a:lvl6pPr lvl="5" rtl="0">
              <a:lnSpc>
                <a:spcPct val="100000"/>
              </a:lnSpc>
              <a:spcBef>
                <a:spcPts val="2200"/>
              </a:spcBef>
              <a:spcAft>
                <a:spcPts val="0"/>
              </a:spcAft>
              <a:buClr>
                <a:schemeClr val="lt1"/>
              </a:buClr>
              <a:buSzPts val="1600"/>
              <a:buNone/>
              <a:defRPr sz="1600">
                <a:solidFill>
                  <a:schemeClr val="lt1"/>
                </a:solidFill>
              </a:defRPr>
            </a:lvl6pPr>
            <a:lvl7pPr lvl="6" rtl="0">
              <a:lnSpc>
                <a:spcPct val="100000"/>
              </a:lnSpc>
              <a:spcBef>
                <a:spcPts val="2200"/>
              </a:spcBef>
              <a:spcAft>
                <a:spcPts val="0"/>
              </a:spcAft>
              <a:buClr>
                <a:schemeClr val="lt1"/>
              </a:buClr>
              <a:buSzPts val="1600"/>
              <a:buNone/>
              <a:defRPr sz="1600">
                <a:solidFill>
                  <a:schemeClr val="lt1"/>
                </a:solidFill>
              </a:defRPr>
            </a:lvl7pPr>
            <a:lvl8pPr lvl="7" rtl="0">
              <a:lnSpc>
                <a:spcPct val="100000"/>
              </a:lnSpc>
              <a:spcBef>
                <a:spcPts val="2200"/>
              </a:spcBef>
              <a:spcAft>
                <a:spcPts val="0"/>
              </a:spcAft>
              <a:buClr>
                <a:schemeClr val="lt1"/>
              </a:buClr>
              <a:buSzPts val="1600"/>
              <a:buNone/>
              <a:defRPr sz="1600">
                <a:solidFill>
                  <a:schemeClr val="lt1"/>
                </a:solidFill>
              </a:defRPr>
            </a:lvl8pPr>
            <a:lvl9pPr lvl="8" rtl="0">
              <a:lnSpc>
                <a:spcPct val="100000"/>
              </a:lnSpc>
              <a:spcBef>
                <a:spcPts val="2200"/>
              </a:spcBef>
              <a:spcAft>
                <a:spcPts val="1800"/>
              </a:spcAft>
              <a:buClr>
                <a:schemeClr val="lt1"/>
              </a:buClr>
              <a:buSzPts val="1600"/>
              <a:buNone/>
              <a:defRPr sz="1600">
                <a:solidFill>
                  <a:schemeClr val="lt1"/>
                </a:solidFill>
              </a:defRPr>
            </a:lvl9pPr>
          </a:lstStyle>
          <a:p>
            <a:endParaRPr/>
          </a:p>
        </p:txBody>
      </p:sp>
      <p:sp>
        <p:nvSpPr>
          <p:cNvPr id="738" name="Google Shape;738;p101"/>
          <p:cNvSpPr txBox="1">
            <a:spLocks noGrp="1"/>
          </p:cNvSpPr>
          <p:nvPr>
            <p:ph type="subTitle" idx="4"/>
          </p:nvPr>
        </p:nvSpPr>
        <p:spPr>
          <a:xfrm>
            <a:off x="4610125" y="1535351"/>
            <a:ext cx="3531000" cy="245100"/>
          </a:xfrm>
          <a:prstGeom prst="rect">
            <a:avLst/>
          </a:prstGeom>
        </p:spPr>
        <p:txBody>
          <a:bodyPr spcFirstLastPara="1" wrap="square" lIns="91425" tIns="91425" rIns="91425" bIns="91425" anchor="t" anchorCtr="0">
            <a:noAutofit/>
          </a:bodyPr>
          <a:lstStyle>
            <a:lvl1pPr lvl="0" rtl="0">
              <a:lnSpc>
                <a:spcPct val="100000"/>
              </a:lnSpc>
              <a:spcBef>
                <a:spcPts val="2200"/>
              </a:spcBef>
              <a:spcAft>
                <a:spcPts val="0"/>
              </a:spcAft>
              <a:buClr>
                <a:schemeClr val="lt1"/>
              </a:buClr>
              <a:buSzPts val="1600"/>
              <a:buNone/>
              <a:defRPr sz="1400" b="1">
                <a:solidFill>
                  <a:srgbClr val="4285F4"/>
                </a:solidFill>
              </a:defRPr>
            </a:lvl1pPr>
            <a:lvl2pPr lvl="1" rtl="0">
              <a:lnSpc>
                <a:spcPct val="100000"/>
              </a:lnSpc>
              <a:spcBef>
                <a:spcPts val="2200"/>
              </a:spcBef>
              <a:spcAft>
                <a:spcPts val="0"/>
              </a:spcAft>
              <a:buClr>
                <a:schemeClr val="lt1"/>
              </a:buClr>
              <a:buSzPts val="1600"/>
              <a:buNone/>
              <a:defRPr sz="1600">
                <a:solidFill>
                  <a:schemeClr val="lt1"/>
                </a:solidFill>
              </a:defRPr>
            </a:lvl2pPr>
            <a:lvl3pPr lvl="2" rtl="0">
              <a:lnSpc>
                <a:spcPct val="100000"/>
              </a:lnSpc>
              <a:spcBef>
                <a:spcPts val="2200"/>
              </a:spcBef>
              <a:spcAft>
                <a:spcPts val="0"/>
              </a:spcAft>
              <a:buClr>
                <a:schemeClr val="lt1"/>
              </a:buClr>
              <a:buSzPts val="1600"/>
              <a:buNone/>
              <a:defRPr sz="1600">
                <a:solidFill>
                  <a:schemeClr val="lt1"/>
                </a:solidFill>
              </a:defRPr>
            </a:lvl3pPr>
            <a:lvl4pPr lvl="3" rtl="0">
              <a:lnSpc>
                <a:spcPct val="100000"/>
              </a:lnSpc>
              <a:spcBef>
                <a:spcPts val="2200"/>
              </a:spcBef>
              <a:spcAft>
                <a:spcPts val="0"/>
              </a:spcAft>
              <a:buClr>
                <a:schemeClr val="lt1"/>
              </a:buClr>
              <a:buSzPts val="1600"/>
              <a:buNone/>
              <a:defRPr sz="1600">
                <a:solidFill>
                  <a:schemeClr val="lt1"/>
                </a:solidFill>
              </a:defRPr>
            </a:lvl4pPr>
            <a:lvl5pPr lvl="4" rtl="0">
              <a:lnSpc>
                <a:spcPct val="100000"/>
              </a:lnSpc>
              <a:spcBef>
                <a:spcPts val="2200"/>
              </a:spcBef>
              <a:spcAft>
                <a:spcPts val="0"/>
              </a:spcAft>
              <a:buClr>
                <a:schemeClr val="lt1"/>
              </a:buClr>
              <a:buSzPts val="1600"/>
              <a:buNone/>
              <a:defRPr sz="1600">
                <a:solidFill>
                  <a:schemeClr val="lt1"/>
                </a:solidFill>
              </a:defRPr>
            </a:lvl5pPr>
            <a:lvl6pPr lvl="5" rtl="0">
              <a:lnSpc>
                <a:spcPct val="100000"/>
              </a:lnSpc>
              <a:spcBef>
                <a:spcPts val="2200"/>
              </a:spcBef>
              <a:spcAft>
                <a:spcPts val="0"/>
              </a:spcAft>
              <a:buClr>
                <a:schemeClr val="lt1"/>
              </a:buClr>
              <a:buSzPts val="1600"/>
              <a:buNone/>
              <a:defRPr sz="1600">
                <a:solidFill>
                  <a:schemeClr val="lt1"/>
                </a:solidFill>
              </a:defRPr>
            </a:lvl6pPr>
            <a:lvl7pPr lvl="6" rtl="0">
              <a:lnSpc>
                <a:spcPct val="100000"/>
              </a:lnSpc>
              <a:spcBef>
                <a:spcPts val="2200"/>
              </a:spcBef>
              <a:spcAft>
                <a:spcPts val="0"/>
              </a:spcAft>
              <a:buClr>
                <a:schemeClr val="lt1"/>
              </a:buClr>
              <a:buSzPts val="1600"/>
              <a:buNone/>
              <a:defRPr sz="1600">
                <a:solidFill>
                  <a:schemeClr val="lt1"/>
                </a:solidFill>
              </a:defRPr>
            </a:lvl7pPr>
            <a:lvl8pPr lvl="7" rtl="0">
              <a:lnSpc>
                <a:spcPct val="100000"/>
              </a:lnSpc>
              <a:spcBef>
                <a:spcPts val="2200"/>
              </a:spcBef>
              <a:spcAft>
                <a:spcPts val="0"/>
              </a:spcAft>
              <a:buClr>
                <a:schemeClr val="lt1"/>
              </a:buClr>
              <a:buSzPts val="1600"/>
              <a:buNone/>
              <a:defRPr sz="1600">
                <a:solidFill>
                  <a:schemeClr val="lt1"/>
                </a:solidFill>
              </a:defRPr>
            </a:lvl8pPr>
            <a:lvl9pPr lvl="8" rtl="0">
              <a:lnSpc>
                <a:spcPct val="100000"/>
              </a:lnSpc>
              <a:spcBef>
                <a:spcPts val="2200"/>
              </a:spcBef>
              <a:spcAft>
                <a:spcPts val="1800"/>
              </a:spcAft>
              <a:buClr>
                <a:schemeClr val="lt1"/>
              </a:buClr>
              <a:buSzPts val="1600"/>
              <a:buNone/>
              <a:defRPr sz="1600">
                <a:solidFill>
                  <a:schemeClr val="lt1"/>
                </a:solidFill>
              </a:defRPr>
            </a:lvl9pPr>
          </a:lstStyle>
          <a:p>
            <a:endParaRPr/>
          </a:p>
        </p:txBody>
      </p:sp>
      <p:pic>
        <p:nvPicPr>
          <p:cNvPr id="739" name="Google Shape;739;p101"/>
          <p:cNvPicPr preferRelativeResize="0"/>
          <p:nvPr/>
        </p:nvPicPr>
        <p:blipFill>
          <a:blip r:embed="rId2">
            <a:alphaModFix/>
          </a:blip>
          <a:stretch>
            <a:fillRect/>
          </a:stretch>
        </p:blipFill>
        <p:spPr>
          <a:xfrm>
            <a:off x="7518425" y="4687950"/>
            <a:ext cx="1168600" cy="365100"/>
          </a:xfrm>
          <a:prstGeom prst="rect">
            <a:avLst/>
          </a:prstGeom>
          <a:noFill/>
          <a:ln>
            <a:noFill/>
          </a:ln>
        </p:spPr>
      </p:pic>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slide - Dark" type="title">
  <p:cSld name="TITLE">
    <p:bg>
      <p:bgPr>
        <a:solidFill>
          <a:schemeClr val="dk1"/>
        </a:solidFill>
        <a:effectLst/>
      </p:bgPr>
    </p:bg>
    <p:spTree>
      <p:nvGrpSpPr>
        <p:cNvPr id="1" name="Shape 744"/>
        <p:cNvGrpSpPr/>
        <p:nvPr/>
      </p:nvGrpSpPr>
      <p:grpSpPr>
        <a:xfrm>
          <a:off x="0" y="0"/>
          <a:ext cx="0" cy="0"/>
          <a:chOff x="0" y="0"/>
          <a:chExt cx="0" cy="0"/>
        </a:xfrm>
      </p:grpSpPr>
      <p:sp>
        <p:nvSpPr>
          <p:cNvPr id="745" name="Google Shape;745;p10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746" name="Google Shape;746;p103"/>
          <p:cNvSpPr txBox="1">
            <a:spLocks noGrp="1"/>
          </p:cNvSpPr>
          <p:nvPr>
            <p:ph type="subTitle" idx="1"/>
          </p:nvPr>
        </p:nvSpPr>
        <p:spPr>
          <a:xfrm>
            <a:off x="5081250" y="342900"/>
            <a:ext cx="3939900" cy="837000"/>
          </a:xfrm>
          <a:prstGeom prst="rect">
            <a:avLst/>
          </a:prstGeom>
        </p:spPr>
        <p:txBody>
          <a:bodyPr spcFirstLastPara="1" wrap="square" lIns="0" tIns="0" rIns="91425" bIns="91425" anchor="t" anchorCtr="0">
            <a:normAutofit/>
          </a:bodyPr>
          <a:lstStyle>
            <a:lvl1pPr lvl="0">
              <a:spcBef>
                <a:spcPts val="0"/>
              </a:spcBef>
              <a:spcAft>
                <a:spcPts val="0"/>
              </a:spcAft>
              <a:buClr>
                <a:schemeClr val="lt2"/>
              </a:buClr>
              <a:buSzPts val="1900"/>
              <a:buNone/>
              <a:defRPr sz="1900">
                <a:solidFill>
                  <a:schemeClr val="lt2"/>
                </a:solidFill>
              </a:defRPr>
            </a:lvl1pPr>
            <a:lvl2pPr lvl="1">
              <a:spcBef>
                <a:spcPts val="0"/>
              </a:spcBef>
              <a:spcAft>
                <a:spcPts val="0"/>
              </a:spcAft>
              <a:buClr>
                <a:schemeClr val="lt2"/>
              </a:buClr>
              <a:buSzPts val="1900"/>
              <a:buNone/>
              <a:defRPr sz="1900">
                <a:solidFill>
                  <a:schemeClr val="lt2"/>
                </a:solidFill>
              </a:defRPr>
            </a:lvl2pPr>
            <a:lvl3pPr lvl="2">
              <a:spcBef>
                <a:spcPts val="0"/>
              </a:spcBef>
              <a:spcAft>
                <a:spcPts val="0"/>
              </a:spcAft>
              <a:buClr>
                <a:schemeClr val="lt2"/>
              </a:buClr>
              <a:buSzPts val="1900"/>
              <a:buNone/>
              <a:defRPr sz="1900">
                <a:solidFill>
                  <a:schemeClr val="lt2"/>
                </a:solidFill>
              </a:defRPr>
            </a:lvl3pPr>
            <a:lvl4pPr lvl="3">
              <a:spcBef>
                <a:spcPts val="0"/>
              </a:spcBef>
              <a:spcAft>
                <a:spcPts val="0"/>
              </a:spcAft>
              <a:buClr>
                <a:schemeClr val="lt2"/>
              </a:buClr>
              <a:buSzPts val="1900"/>
              <a:buNone/>
              <a:defRPr sz="1900">
                <a:solidFill>
                  <a:schemeClr val="lt2"/>
                </a:solidFill>
              </a:defRPr>
            </a:lvl4pPr>
            <a:lvl5pPr lvl="4">
              <a:spcBef>
                <a:spcPts val="0"/>
              </a:spcBef>
              <a:spcAft>
                <a:spcPts val="0"/>
              </a:spcAft>
              <a:buClr>
                <a:schemeClr val="lt2"/>
              </a:buClr>
              <a:buSzPts val="1900"/>
              <a:buNone/>
              <a:defRPr sz="1900">
                <a:solidFill>
                  <a:schemeClr val="lt2"/>
                </a:solidFill>
              </a:defRPr>
            </a:lvl5pPr>
            <a:lvl6pPr lvl="5">
              <a:spcBef>
                <a:spcPts val="0"/>
              </a:spcBef>
              <a:spcAft>
                <a:spcPts val="0"/>
              </a:spcAft>
              <a:buClr>
                <a:schemeClr val="lt2"/>
              </a:buClr>
              <a:buSzPts val="1900"/>
              <a:buNone/>
              <a:defRPr sz="1900">
                <a:solidFill>
                  <a:schemeClr val="lt2"/>
                </a:solidFill>
              </a:defRPr>
            </a:lvl6pPr>
            <a:lvl7pPr lvl="6">
              <a:spcBef>
                <a:spcPts val="0"/>
              </a:spcBef>
              <a:spcAft>
                <a:spcPts val="0"/>
              </a:spcAft>
              <a:buClr>
                <a:schemeClr val="lt2"/>
              </a:buClr>
              <a:buSzPts val="1900"/>
              <a:buNone/>
              <a:defRPr sz="1900">
                <a:solidFill>
                  <a:schemeClr val="lt2"/>
                </a:solidFill>
              </a:defRPr>
            </a:lvl7pPr>
            <a:lvl8pPr lvl="7">
              <a:spcBef>
                <a:spcPts val="0"/>
              </a:spcBef>
              <a:spcAft>
                <a:spcPts val="0"/>
              </a:spcAft>
              <a:buClr>
                <a:schemeClr val="lt2"/>
              </a:buClr>
              <a:buSzPts val="1900"/>
              <a:buNone/>
              <a:defRPr sz="1900">
                <a:solidFill>
                  <a:schemeClr val="lt2"/>
                </a:solidFill>
              </a:defRPr>
            </a:lvl8pPr>
            <a:lvl9pPr lvl="8">
              <a:spcBef>
                <a:spcPts val="0"/>
              </a:spcBef>
              <a:spcAft>
                <a:spcPts val="0"/>
              </a:spcAft>
              <a:buClr>
                <a:schemeClr val="lt2"/>
              </a:buClr>
              <a:buSzPts val="1900"/>
              <a:buNone/>
              <a:defRPr sz="1900">
                <a:solidFill>
                  <a:schemeClr val="lt2"/>
                </a:solidFill>
              </a:defRPr>
            </a:lvl9pPr>
          </a:lstStyle>
          <a:p>
            <a:endParaRPr/>
          </a:p>
        </p:txBody>
      </p:sp>
      <p:sp>
        <p:nvSpPr>
          <p:cNvPr id="747" name="Google Shape;747;p103"/>
          <p:cNvSpPr txBox="1">
            <a:spLocks noGrp="1"/>
          </p:cNvSpPr>
          <p:nvPr>
            <p:ph type="title"/>
          </p:nvPr>
        </p:nvSpPr>
        <p:spPr>
          <a:xfrm>
            <a:off x="331350" y="1764325"/>
            <a:ext cx="8469600" cy="2898900"/>
          </a:xfrm>
          <a:prstGeom prst="rect">
            <a:avLst/>
          </a:prstGeom>
        </p:spPr>
        <p:txBody>
          <a:bodyPr spcFirstLastPara="1" wrap="square" lIns="91425" tIns="91425" rIns="91425" bIns="91425" anchor="t" anchorCtr="0">
            <a:normAutofit/>
          </a:bodyPr>
          <a:lstStyle>
            <a:lvl1pPr lvl="0">
              <a:lnSpc>
                <a:spcPct val="80000"/>
              </a:lnSpc>
              <a:spcBef>
                <a:spcPts val="0"/>
              </a:spcBef>
              <a:spcAft>
                <a:spcPts val="0"/>
              </a:spcAft>
              <a:buClr>
                <a:schemeClr val="lt1"/>
              </a:buClr>
              <a:buSzPts val="10000"/>
              <a:buNone/>
              <a:defRPr sz="10000" b="1">
                <a:solidFill>
                  <a:schemeClr val="lt1"/>
                </a:solidFill>
              </a:defRPr>
            </a:lvl1pPr>
            <a:lvl2pPr lvl="1">
              <a:lnSpc>
                <a:spcPct val="80000"/>
              </a:lnSpc>
              <a:spcBef>
                <a:spcPts val="0"/>
              </a:spcBef>
              <a:spcAft>
                <a:spcPts val="0"/>
              </a:spcAft>
              <a:buSzPts val="2800"/>
              <a:buNone/>
              <a:defRPr/>
            </a:lvl2pPr>
            <a:lvl3pPr lvl="2">
              <a:lnSpc>
                <a:spcPct val="80000"/>
              </a:lnSpc>
              <a:spcBef>
                <a:spcPts val="0"/>
              </a:spcBef>
              <a:spcAft>
                <a:spcPts val="0"/>
              </a:spcAft>
              <a:buSzPts val="2800"/>
              <a:buNone/>
              <a:defRPr/>
            </a:lvl3pPr>
            <a:lvl4pPr lvl="3">
              <a:lnSpc>
                <a:spcPct val="80000"/>
              </a:lnSpc>
              <a:spcBef>
                <a:spcPts val="0"/>
              </a:spcBef>
              <a:spcAft>
                <a:spcPts val="0"/>
              </a:spcAft>
              <a:buSzPts val="2800"/>
              <a:buNone/>
              <a:defRPr/>
            </a:lvl4pPr>
            <a:lvl5pPr lvl="4">
              <a:lnSpc>
                <a:spcPct val="80000"/>
              </a:lnSpc>
              <a:spcBef>
                <a:spcPts val="0"/>
              </a:spcBef>
              <a:spcAft>
                <a:spcPts val="0"/>
              </a:spcAft>
              <a:buSzPts val="2800"/>
              <a:buNone/>
              <a:defRPr/>
            </a:lvl5pPr>
            <a:lvl6pPr lvl="5">
              <a:lnSpc>
                <a:spcPct val="80000"/>
              </a:lnSpc>
              <a:spcBef>
                <a:spcPts val="0"/>
              </a:spcBef>
              <a:spcAft>
                <a:spcPts val="0"/>
              </a:spcAft>
              <a:buSzPts val="2800"/>
              <a:buNone/>
              <a:defRPr/>
            </a:lvl6pPr>
            <a:lvl7pPr lvl="6">
              <a:lnSpc>
                <a:spcPct val="80000"/>
              </a:lnSpc>
              <a:spcBef>
                <a:spcPts val="0"/>
              </a:spcBef>
              <a:spcAft>
                <a:spcPts val="0"/>
              </a:spcAft>
              <a:buSzPts val="2800"/>
              <a:buNone/>
              <a:defRPr/>
            </a:lvl7pPr>
            <a:lvl8pPr lvl="7">
              <a:lnSpc>
                <a:spcPct val="80000"/>
              </a:lnSpc>
              <a:spcBef>
                <a:spcPts val="0"/>
              </a:spcBef>
              <a:spcAft>
                <a:spcPts val="0"/>
              </a:spcAft>
              <a:buSzPts val="2800"/>
              <a:buNone/>
              <a:defRPr/>
            </a:lvl8pPr>
            <a:lvl9pPr lvl="8">
              <a:lnSpc>
                <a:spcPct val="80000"/>
              </a:lnSpc>
              <a:spcBef>
                <a:spcPts val="0"/>
              </a:spcBef>
              <a:spcAft>
                <a:spcPts val="0"/>
              </a:spcAft>
              <a:buSzPts val="2800"/>
              <a:buNone/>
              <a:defRPr/>
            </a:lvl9pPr>
          </a:lstStyle>
          <a:p>
            <a:endParaRPr/>
          </a:p>
        </p:txBody>
      </p:sp>
      <p:sp>
        <p:nvSpPr>
          <p:cNvPr id="748" name="Google Shape;748;p103"/>
          <p:cNvSpPr txBox="1"/>
          <p:nvPr/>
        </p:nvSpPr>
        <p:spPr>
          <a:xfrm>
            <a:off x="331350" y="342900"/>
            <a:ext cx="15120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lt1"/>
                </a:solidFill>
                <a:latin typeface="Google Sans"/>
                <a:ea typeface="Google Sans"/>
                <a:cs typeface="Google Sans"/>
                <a:sym typeface="Google Sans"/>
              </a:rPr>
              <a:t>[Google team logo here]</a:t>
            </a:r>
            <a:endParaRPr b="1">
              <a:solidFill>
                <a:schemeClr val="lt1"/>
              </a:solidFill>
              <a:latin typeface="Google Sans"/>
              <a:ea typeface="Google Sans"/>
              <a:cs typeface="Google Sans"/>
              <a:sym typeface="Google Sans"/>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slide - Light">
  <p:cSld name="TITLE_1">
    <p:bg>
      <p:bgPr>
        <a:solidFill>
          <a:schemeClr val="lt1"/>
        </a:solidFill>
        <a:effectLst/>
      </p:bgPr>
    </p:bg>
    <p:spTree>
      <p:nvGrpSpPr>
        <p:cNvPr id="1" name="Shape 749"/>
        <p:cNvGrpSpPr/>
        <p:nvPr/>
      </p:nvGrpSpPr>
      <p:grpSpPr>
        <a:xfrm>
          <a:off x="0" y="0"/>
          <a:ext cx="0" cy="0"/>
          <a:chOff x="0" y="0"/>
          <a:chExt cx="0" cy="0"/>
        </a:xfrm>
      </p:grpSpPr>
      <p:sp>
        <p:nvSpPr>
          <p:cNvPr id="750" name="Google Shape;750;p10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751" name="Google Shape;751;p104"/>
          <p:cNvPicPr preferRelativeResize="0"/>
          <p:nvPr/>
        </p:nvPicPr>
        <p:blipFill>
          <a:blip r:embed="rId2">
            <a:alphaModFix/>
          </a:blip>
          <a:stretch>
            <a:fillRect/>
          </a:stretch>
        </p:blipFill>
        <p:spPr>
          <a:xfrm>
            <a:off x="179825" y="4507722"/>
            <a:ext cx="1306500" cy="429450"/>
          </a:xfrm>
          <a:prstGeom prst="rect">
            <a:avLst/>
          </a:prstGeom>
          <a:noFill/>
          <a:ln>
            <a:noFill/>
          </a:ln>
        </p:spPr>
      </p:pic>
      <p:sp>
        <p:nvSpPr>
          <p:cNvPr id="752" name="Google Shape;752;p104"/>
          <p:cNvSpPr txBox="1">
            <a:spLocks noGrp="1"/>
          </p:cNvSpPr>
          <p:nvPr>
            <p:ph type="title"/>
          </p:nvPr>
        </p:nvSpPr>
        <p:spPr>
          <a:xfrm>
            <a:off x="311700" y="342900"/>
            <a:ext cx="8239200" cy="2013300"/>
          </a:xfrm>
          <a:prstGeom prst="rect">
            <a:avLst/>
          </a:prstGeom>
        </p:spPr>
        <p:txBody>
          <a:bodyPr spcFirstLastPara="1" wrap="square" lIns="0" tIns="0" rIns="91425" bIns="91425" anchor="t" anchorCtr="0">
            <a:normAutofit/>
          </a:bodyPr>
          <a:lstStyle>
            <a:lvl1pPr lvl="0">
              <a:lnSpc>
                <a:spcPct val="80000"/>
              </a:lnSpc>
              <a:spcBef>
                <a:spcPts val="0"/>
              </a:spcBef>
              <a:spcAft>
                <a:spcPts val="0"/>
              </a:spcAft>
              <a:buSzPts val="8000"/>
              <a:buFont typeface="Google Sans SemiBold"/>
              <a:buNone/>
              <a:defRPr sz="8000">
                <a:latin typeface="Google Sans SemiBold"/>
                <a:ea typeface="Google Sans SemiBold"/>
                <a:cs typeface="Google Sans SemiBold"/>
                <a:sym typeface="Google Sans SemiBol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753" name="Google Shape;753;p104"/>
          <p:cNvSpPr txBox="1">
            <a:spLocks noGrp="1"/>
          </p:cNvSpPr>
          <p:nvPr>
            <p:ph type="subTitle" idx="1"/>
          </p:nvPr>
        </p:nvSpPr>
        <p:spPr>
          <a:xfrm>
            <a:off x="318900" y="2428300"/>
            <a:ext cx="3939900" cy="837000"/>
          </a:xfrm>
          <a:prstGeom prst="rect">
            <a:avLst/>
          </a:prstGeom>
        </p:spPr>
        <p:txBody>
          <a:bodyPr spcFirstLastPara="1" wrap="square" lIns="0" tIns="0" rIns="91425" bIns="91425" anchor="t" anchorCtr="0">
            <a:normAutofit/>
          </a:bodyPr>
          <a:lstStyle>
            <a:lvl1pPr lvl="0">
              <a:spcBef>
                <a:spcPts val="0"/>
              </a:spcBef>
              <a:spcAft>
                <a:spcPts val="0"/>
              </a:spcAft>
              <a:buSzPts val="1900"/>
              <a:buNone/>
              <a:defRPr sz="1900"/>
            </a:lvl1pPr>
            <a:lvl2pPr lvl="1">
              <a:spcBef>
                <a:spcPts val="0"/>
              </a:spcBef>
              <a:spcAft>
                <a:spcPts val="0"/>
              </a:spcAft>
              <a:buSzPts val="1900"/>
              <a:buNone/>
              <a:defRPr sz="1900"/>
            </a:lvl2pPr>
            <a:lvl3pPr lvl="2">
              <a:spcBef>
                <a:spcPts val="0"/>
              </a:spcBef>
              <a:spcAft>
                <a:spcPts val="0"/>
              </a:spcAft>
              <a:buSzPts val="1900"/>
              <a:buNone/>
              <a:defRPr sz="1900"/>
            </a:lvl3pPr>
            <a:lvl4pPr lvl="3">
              <a:spcBef>
                <a:spcPts val="0"/>
              </a:spcBef>
              <a:spcAft>
                <a:spcPts val="0"/>
              </a:spcAft>
              <a:buSzPts val="1900"/>
              <a:buNone/>
              <a:defRPr sz="1900"/>
            </a:lvl4pPr>
            <a:lvl5pPr lvl="4">
              <a:spcBef>
                <a:spcPts val="0"/>
              </a:spcBef>
              <a:spcAft>
                <a:spcPts val="0"/>
              </a:spcAft>
              <a:buSzPts val="1900"/>
              <a:buNone/>
              <a:defRPr sz="1900"/>
            </a:lvl5pPr>
            <a:lvl6pPr lvl="5">
              <a:spcBef>
                <a:spcPts val="0"/>
              </a:spcBef>
              <a:spcAft>
                <a:spcPts val="0"/>
              </a:spcAft>
              <a:buSzPts val="1900"/>
              <a:buNone/>
              <a:defRPr sz="1900"/>
            </a:lvl6pPr>
            <a:lvl7pPr lvl="6">
              <a:spcBef>
                <a:spcPts val="0"/>
              </a:spcBef>
              <a:spcAft>
                <a:spcPts val="0"/>
              </a:spcAft>
              <a:buSzPts val="1900"/>
              <a:buNone/>
              <a:defRPr sz="1900"/>
            </a:lvl7pPr>
            <a:lvl8pPr lvl="7">
              <a:spcBef>
                <a:spcPts val="0"/>
              </a:spcBef>
              <a:spcAft>
                <a:spcPts val="0"/>
              </a:spcAft>
              <a:buSzPts val="1900"/>
              <a:buNone/>
              <a:defRPr sz="1900"/>
            </a:lvl8pPr>
            <a:lvl9pPr lvl="8">
              <a:spcBef>
                <a:spcPts val="0"/>
              </a:spcBef>
              <a:spcAft>
                <a:spcPts val="0"/>
              </a:spcAft>
              <a:buSzPts val="1900"/>
              <a:buNone/>
              <a:defRPr sz="1900"/>
            </a:lvl9pP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Simple header">
  <p:cSld name="CUSTOM">
    <p:spTree>
      <p:nvGrpSpPr>
        <p:cNvPr id="1" name="Shape 754"/>
        <p:cNvGrpSpPr/>
        <p:nvPr/>
      </p:nvGrpSpPr>
      <p:grpSpPr>
        <a:xfrm>
          <a:off x="0" y="0"/>
          <a:ext cx="0" cy="0"/>
          <a:chOff x="0" y="0"/>
          <a:chExt cx="0" cy="0"/>
        </a:xfrm>
      </p:grpSpPr>
      <p:sp>
        <p:nvSpPr>
          <p:cNvPr id="755" name="Google Shape;755;p105"/>
          <p:cNvSpPr txBox="1">
            <a:spLocks noGrp="1"/>
          </p:cNvSpPr>
          <p:nvPr>
            <p:ph type="title"/>
          </p:nvPr>
        </p:nvSpPr>
        <p:spPr>
          <a:xfrm>
            <a:off x="311700" y="342900"/>
            <a:ext cx="8520600" cy="572700"/>
          </a:xfrm>
          <a:prstGeom prst="rect">
            <a:avLst/>
          </a:prstGeom>
        </p:spPr>
        <p:txBody>
          <a:bodyPr spcFirstLastPara="1" wrap="square" lIns="0" tIns="0" rIns="91425" bIns="91425" anchor="t" anchorCtr="0">
            <a:normAutofit/>
          </a:bodyPr>
          <a:lstStyle>
            <a:lvl1pPr lvl="0">
              <a:spcBef>
                <a:spcPts val="0"/>
              </a:spcBef>
              <a:spcAft>
                <a:spcPts val="0"/>
              </a:spcAft>
              <a:buSzPts val="2800"/>
              <a:buFont typeface="Google Sans Medium"/>
              <a:buNone/>
              <a:defRPr>
                <a:latin typeface="Google Sans Medium"/>
                <a:ea typeface="Google Sans Medium"/>
                <a:cs typeface="Google Sans Medium"/>
                <a:sym typeface="Google Sans Medium"/>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pic>
        <p:nvPicPr>
          <p:cNvPr id="756" name="Google Shape;756;p105"/>
          <p:cNvPicPr preferRelativeResize="0"/>
          <p:nvPr/>
        </p:nvPicPr>
        <p:blipFill>
          <a:blip r:embed="rId2">
            <a:alphaModFix/>
          </a:blip>
          <a:stretch>
            <a:fillRect/>
          </a:stretch>
        </p:blipFill>
        <p:spPr>
          <a:xfrm>
            <a:off x="8172950" y="4847579"/>
            <a:ext cx="659356" cy="115363"/>
          </a:xfrm>
          <a:prstGeom prst="rect">
            <a:avLst/>
          </a:prstGeom>
          <a:noFill/>
          <a:ln>
            <a:noFill/>
          </a:ln>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White logos">
  <p:cSld name="CUSTOM_2">
    <p:spTree>
      <p:nvGrpSpPr>
        <p:cNvPr id="1" name="Shape 757"/>
        <p:cNvGrpSpPr/>
        <p:nvPr/>
      </p:nvGrpSpPr>
      <p:grpSpPr>
        <a:xfrm>
          <a:off x="0" y="0"/>
          <a:ext cx="0" cy="0"/>
          <a:chOff x="0" y="0"/>
          <a:chExt cx="0" cy="0"/>
        </a:xfrm>
      </p:grpSpPr>
      <p:sp>
        <p:nvSpPr>
          <p:cNvPr id="758" name="Google Shape;758;p106"/>
          <p:cNvSpPr txBox="1"/>
          <p:nvPr/>
        </p:nvSpPr>
        <p:spPr>
          <a:xfrm>
            <a:off x="7304700" y="177600"/>
            <a:ext cx="1496400" cy="330600"/>
          </a:xfrm>
          <a:prstGeom prst="rect">
            <a:avLst/>
          </a:prstGeom>
          <a:noFill/>
          <a:ln>
            <a:noFill/>
          </a:ln>
        </p:spPr>
        <p:txBody>
          <a:bodyPr spcFirstLastPara="1" wrap="square" lIns="0" tIns="0" rIns="0" bIns="91425" anchor="t" anchorCtr="0">
            <a:noAutofit/>
          </a:bodyPr>
          <a:lstStyle/>
          <a:p>
            <a:pPr marL="0" lvl="0" indent="0" algn="r" rtl="0">
              <a:spcBef>
                <a:spcPts val="0"/>
              </a:spcBef>
              <a:spcAft>
                <a:spcPts val="0"/>
              </a:spcAft>
              <a:buNone/>
            </a:pPr>
            <a:r>
              <a:rPr lang="en" sz="600">
                <a:solidFill>
                  <a:schemeClr val="lt1"/>
                </a:solidFill>
                <a:latin typeface="Google Sans Text"/>
                <a:ea typeface="Google Sans Text"/>
                <a:cs typeface="Google Sans Text"/>
                <a:sym typeface="Google Sans Text"/>
              </a:rPr>
              <a:t>Proprietary + Confidential</a:t>
            </a:r>
            <a:endParaRPr sz="600">
              <a:solidFill>
                <a:schemeClr val="lt1"/>
              </a:solidFill>
              <a:latin typeface="Google Sans Text"/>
              <a:ea typeface="Google Sans Text"/>
              <a:cs typeface="Google Sans Text"/>
              <a:sym typeface="Google Sans Text"/>
            </a:endParaRPr>
          </a:p>
        </p:txBody>
      </p:sp>
      <p:sp>
        <p:nvSpPr>
          <p:cNvPr id="759" name="Google Shape;759;p106"/>
          <p:cNvSpPr txBox="1"/>
          <p:nvPr/>
        </p:nvSpPr>
        <p:spPr>
          <a:xfrm>
            <a:off x="7304700" y="4786050"/>
            <a:ext cx="1496400" cy="237300"/>
          </a:xfrm>
          <a:prstGeom prst="rect">
            <a:avLst/>
          </a:prstGeom>
          <a:noFill/>
          <a:ln>
            <a:noFill/>
          </a:ln>
        </p:spPr>
        <p:txBody>
          <a:bodyPr spcFirstLastPara="1" wrap="square" lIns="0" tIns="0" rIns="0" bIns="91425" anchor="t" anchorCtr="0">
            <a:noAutofit/>
          </a:bodyPr>
          <a:lstStyle/>
          <a:p>
            <a:pPr marL="0" lvl="0" indent="0" algn="r" rtl="0">
              <a:spcBef>
                <a:spcPts val="0"/>
              </a:spcBef>
              <a:spcAft>
                <a:spcPts val="0"/>
              </a:spcAft>
              <a:buNone/>
            </a:pPr>
            <a:r>
              <a:rPr lang="en" sz="700" b="1">
                <a:solidFill>
                  <a:schemeClr val="lt1"/>
                </a:solidFill>
                <a:latin typeface="Google Sans Text"/>
                <a:ea typeface="Google Sans Text"/>
                <a:cs typeface="Google Sans Text"/>
                <a:sym typeface="Google Sans Text"/>
              </a:rPr>
              <a:t>[Google team logo]</a:t>
            </a:r>
            <a:endParaRPr sz="700" b="1">
              <a:solidFill>
                <a:schemeClr val="lt1"/>
              </a:solidFill>
              <a:latin typeface="Google Sans Text"/>
              <a:ea typeface="Google Sans Text"/>
              <a:cs typeface="Google Sans Text"/>
              <a:sym typeface="Google Sans Tex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Grey logos ">
  <p:cSld name="CUSTOM_2_1_1">
    <p:spTree>
      <p:nvGrpSpPr>
        <p:cNvPr id="1" name="Shape 760"/>
        <p:cNvGrpSpPr/>
        <p:nvPr/>
      </p:nvGrpSpPr>
      <p:grpSpPr>
        <a:xfrm>
          <a:off x="0" y="0"/>
          <a:ext cx="0" cy="0"/>
          <a:chOff x="0" y="0"/>
          <a:chExt cx="0" cy="0"/>
        </a:xfrm>
      </p:grpSpPr>
      <p:sp>
        <p:nvSpPr>
          <p:cNvPr id="761" name="Google Shape;761;p107"/>
          <p:cNvSpPr txBox="1"/>
          <p:nvPr/>
        </p:nvSpPr>
        <p:spPr>
          <a:xfrm>
            <a:off x="7304700" y="177600"/>
            <a:ext cx="1496400" cy="330600"/>
          </a:xfrm>
          <a:prstGeom prst="rect">
            <a:avLst/>
          </a:prstGeom>
          <a:noFill/>
          <a:ln>
            <a:noFill/>
          </a:ln>
        </p:spPr>
        <p:txBody>
          <a:bodyPr spcFirstLastPara="1" wrap="square" lIns="0" tIns="0" rIns="0" bIns="91425" anchor="t" anchorCtr="0">
            <a:noAutofit/>
          </a:bodyPr>
          <a:lstStyle/>
          <a:p>
            <a:pPr marL="0" lvl="0" indent="0" algn="r" rtl="0">
              <a:spcBef>
                <a:spcPts val="0"/>
              </a:spcBef>
              <a:spcAft>
                <a:spcPts val="0"/>
              </a:spcAft>
              <a:buNone/>
            </a:pPr>
            <a:r>
              <a:rPr lang="en" sz="600">
                <a:solidFill>
                  <a:srgbClr val="3C4043"/>
                </a:solidFill>
                <a:latin typeface="Google Sans Text"/>
                <a:ea typeface="Google Sans Text"/>
                <a:cs typeface="Google Sans Text"/>
                <a:sym typeface="Google Sans Text"/>
              </a:rPr>
              <a:t>Proprietary + Confidential</a:t>
            </a:r>
            <a:endParaRPr sz="600">
              <a:solidFill>
                <a:srgbClr val="3C4043"/>
              </a:solidFill>
              <a:latin typeface="Google Sans Text"/>
              <a:ea typeface="Google Sans Text"/>
              <a:cs typeface="Google Sans Text"/>
              <a:sym typeface="Google Sans Text"/>
            </a:endParaRPr>
          </a:p>
        </p:txBody>
      </p:sp>
      <p:sp>
        <p:nvSpPr>
          <p:cNvPr id="762" name="Google Shape;762;p107"/>
          <p:cNvSpPr txBox="1"/>
          <p:nvPr/>
        </p:nvSpPr>
        <p:spPr>
          <a:xfrm>
            <a:off x="7304700" y="4786050"/>
            <a:ext cx="1496400" cy="237300"/>
          </a:xfrm>
          <a:prstGeom prst="rect">
            <a:avLst/>
          </a:prstGeom>
          <a:noFill/>
          <a:ln>
            <a:noFill/>
          </a:ln>
        </p:spPr>
        <p:txBody>
          <a:bodyPr spcFirstLastPara="1" wrap="square" lIns="0" tIns="0" rIns="0" bIns="91425" anchor="t" anchorCtr="0">
            <a:noAutofit/>
          </a:bodyPr>
          <a:lstStyle/>
          <a:p>
            <a:pPr marL="0" lvl="0" indent="0" algn="r" rtl="0">
              <a:spcBef>
                <a:spcPts val="0"/>
              </a:spcBef>
              <a:spcAft>
                <a:spcPts val="0"/>
              </a:spcAft>
              <a:buNone/>
            </a:pPr>
            <a:r>
              <a:rPr lang="en" sz="700" b="1">
                <a:solidFill>
                  <a:srgbClr val="3C4043"/>
                </a:solidFill>
                <a:latin typeface="Google Sans Text"/>
                <a:ea typeface="Google Sans Text"/>
                <a:cs typeface="Google Sans Text"/>
                <a:sym typeface="Google Sans Text"/>
              </a:rPr>
              <a:t>[Google team logo]</a:t>
            </a:r>
            <a:endParaRPr sz="700" b="1">
              <a:solidFill>
                <a:srgbClr val="3C4043"/>
              </a:solidFill>
              <a:latin typeface="Google Sans Text"/>
              <a:ea typeface="Google Sans Text"/>
              <a:cs typeface="Google Sans Text"/>
              <a:sym typeface="Google Sans Text"/>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Simple header 1">
  <p:cSld name="CUSTOM_1">
    <p:spTree>
      <p:nvGrpSpPr>
        <p:cNvPr id="1" name="Shape 763"/>
        <p:cNvGrpSpPr/>
        <p:nvPr/>
      </p:nvGrpSpPr>
      <p:grpSpPr>
        <a:xfrm>
          <a:off x="0" y="0"/>
          <a:ext cx="0" cy="0"/>
          <a:chOff x="0" y="0"/>
          <a:chExt cx="0" cy="0"/>
        </a:xfrm>
      </p:grpSpPr>
      <p:sp>
        <p:nvSpPr>
          <p:cNvPr id="764" name="Google Shape;764;p108"/>
          <p:cNvSpPr txBox="1">
            <a:spLocks noGrp="1"/>
          </p:cNvSpPr>
          <p:nvPr>
            <p:ph type="title"/>
          </p:nvPr>
        </p:nvSpPr>
        <p:spPr>
          <a:xfrm>
            <a:off x="311700" y="2005650"/>
            <a:ext cx="5586900" cy="1132200"/>
          </a:xfrm>
          <a:prstGeom prst="rect">
            <a:avLst/>
          </a:prstGeom>
        </p:spPr>
        <p:txBody>
          <a:bodyPr spcFirstLastPara="1" wrap="square" lIns="0" tIns="0" rIns="91425" bIns="91425" anchor="t" anchorCtr="0">
            <a:normAutofit/>
          </a:bodyPr>
          <a:lstStyle>
            <a:lvl1pPr lvl="0">
              <a:lnSpc>
                <a:spcPct val="80000"/>
              </a:lnSpc>
              <a:spcBef>
                <a:spcPts val="0"/>
              </a:spcBef>
              <a:spcAft>
                <a:spcPts val="0"/>
              </a:spcAft>
              <a:buSzPts val="4000"/>
              <a:buFont typeface="Google Sans Medium"/>
              <a:buNone/>
              <a:defRPr sz="4000">
                <a:latin typeface="Google Sans Medium"/>
                <a:ea typeface="Google Sans Medium"/>
                <a:cs typeface="Google Sans Medium"/>
                <a:sym typeface="Google Sans Medium"/>
              </a:defRPr>
            </a:lvl1pPr>
            <a:lvl2pPr lvl="1">
              <a:lnSpc>
                <a:spcPct val="80000"/>
              </a:lnSpc>
              <a:spcBef>
                <a:spcPts val="0"/>
              </a:spcBef>
              <a:spcAft>
                <a:spcPts val="0"/>
              </a:spcAft>
              <a:buSzPts val="4000"/>
              <a:buNone/>
              <a:defRPr sz="4000"/>
            </a:lvl2pPr>
            <a:lvl3pPr lvl="2">
              <a:lnSpc>
                <a:spcPct val="80000"/>
              </a:lnSpc>
              <a:spcBef>
                <a:spcPts val="0"/>
              </a:spcBef>
              <a:spcAft>
                <a:spcPts val="0"/>
              </a:spcAft>
              <a:buSzPts val="4000"/>
              <a:buNone/>
              <a:defRPr sz="4000"/>
            </a:lvl3pPr>
            <a:lvl4pPr lvl="3">
              <a:lnSpc>
                <a:spcPct val="80000"/>
              </a:lnSpc>
              <a:spcBef>
                <a:spcPts val="0"/>
              </a:spcBef>
              <a:spcAft>
                <a:spcPts val="0"/>
              </a:spcAft>
              <a:buSzPts val="4000"/>
              <a:buNone/>
              <a:defRPr sz="4000"/>
            </a:lvl4pPr>
            <a:lvl5pPr lvl="4">
              <a:lnSpc>
                <a:spcPct val="80000"/>
              </a:lnSpc>
              <a:spcBef>
                <a:spcPts val="0"/>
              </a:spcBef>
              <a:spcAft>
                <a:spcPts val="0"/>
              </a:spcAft>
              <a:buSzPts val="4000"/>
              <a:buNone/>
              <a:defRPr sz="4000"/>
            </a:lvl5pPr>
            <a:lvl6pPr lvl="5">
              <a:lnSpc>
                <a:spcPct val="80000"/>
              </a:lnSpc>
              <a:spcBef>
                <a:spcPts val="0"/>
              </a:spcBef>
              <a:spcAft>
                <a:spcPts val="0"/>
              </a:spcAft>
              <a:buSzPts val="4000"/>
              <a:buNone/>
              <a:defRPr sz="4000"/>
            </a:lvl6pPr>
            <a:lvl7pPr lvl="6">
              <a:lnSpc>
                <a:spcPct val="80000"/>
              </a:lnSpc>
              <a:spcBef>
                <a:spcPts val="0"/>
              </a:spcBef>
              <a:spcAft>
                <a:spcPts val="0"/>
              </a:spcAft>
              <a:buSzPts val="4000"/>
              <a:buNone/>
              <a:defRPr sz="4000"/>
            </a:lvl7pPr>
            <a:lvl8pPr lvl="7">
              <a:lnSpc>
                <a:spcPct val="80000"/>
              </a:lnSpc>
              <a:spcBef>
                <a:spcPts val="0"/>
              </a:spcBef>
              <a:spcAft>
                <a:spcPts val="0"/>
              </a:spcAft>
              <a:buSzPts val="4000"/>
              <a:buNone/>
              <a:defRPr sz="4000"/>
            </a:lvl8pPr>
            <a:lvl9pPr lvl="8">
              <a:lnSpc>
                <a:spcPct val="80000"/>
              </a:lnSpc>
              <a:spcBef>
                <a:spcPts val="0"/>
              </a:spcBef>
              <a:spcAft>
                <a:spcPts val="0"/>
              </a:spcAft>
              <a:buSzPts val="4000"/>
              <a:buNone/>
              <a:defRPr sz="4000"/>
            </a:lvl9pPr>
          </a:lstStyle>
          <a:p>
            <a:endParaRPr/>
          </a:p>
        </p:txBody>
      </p:sp>
      <p:pic>
        <p:nvPicPr>
          <p:cNvPr id="765" name="Google Shape;765;p108"/>
          <p:cNvPicPr preferRelativeResize="0"/>
          <p:nvPr/>
        </p:nvPicPr>
        <p:blipFill>
          <a:blip r:embed="rId2">
            <a:alphaModFix/>
          </a:blip>
          <a:stretch>
            <a:fillRect/>
          </a:stretch>
        </p:blipFill>
        <p:spPr>
          <a:xfrm>
            <a:off x="8172950" y="4847579"/>
            <a:ext cx="659356" cy="115363"/>
          </a:xfrm>
          <a:prstGeom prst="rect">
            <a:avLst/>
          </a:prstGeom>
          <a:noFill/>
          <a:ln>
            <a:noFill/>
          </a:ln>
        </p:spPr>
      </p:pic>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_2">
  <p:cSld name="TITLE_2">
    <p:spTree>
      <p:nvGrpSpPr>
        <p:cNvPr id="1" name="Shape 766"/>
        <p:cNvGrpSpPr/>
        <p:nvPr/>
      </p:nvGrpSpPr>
      <p:grpSpPr>
        <a:xfrm>
          <a:off x="0" y="0"/>
          <a:ext cx="0" cy="0"/>
          <a:chOff x="0" y="0"/>
          <a:chExt cx="0" cy="0"/>
        </a:xfrm>
      </p:grpSpPr>
      <p:sp>
        <p:nvSpPr>
          <p:cNvPr id="767" name="Google Shape;767;p109"/>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768" name="Google Shape;768;p109"/>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769" name="Google Shape;769;p10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ab1">
  <p:cSld name="CUSTOM_3">
    <p:spTree>
      <p:nvGrpSpPr>
        <p:cNvPr id="1" name="Shape 770"/>
        <p:cNvGrpSpPr/>
        <p:nvPr/>
      </p:nvGrpSpPr>
      <p:grpSpPr>
        <a:xfrm>
          <a:off x="0" y="0"/>
          <a:ext cx="0" cy="0"/>
          <a:chOff x="0" y="0"/>
          <a:chExt cx="0" cy="0"/>
        </a:xfrm>
      </p:grpSpPr>
      <p:pic>
        <p:nvPicPr>
          <p:cNvPr id="771" name="Google Shape;771;p110"/>
          <p:cNvPicPr preferRelativeResize="0"/>
          <p:nvPr/>
        </p:nvPicPr>
        <p:blipFill rotWithShape="1">
          <a:blip r:embed="rId2">
            <a:alphaModFix/>
          </a:blip>
          <a:srcRect l="4033" t="23955" r="55510" b="46039"/>
          <a:stretch/>
        </p:blipFill>
        <p:spPr>
          <a:xfrm>
            <a:off x="1" y="10400"/>
            <a:ext cx="9144003" cy="5122701"/>
          </a:xfrm>
          <a:prstGeom prst="rect">
            <a:avLst/>
          </a:prstGeom>
          <a:noFill/>
          <a:ln>
            <a:noFill/>
          </a:ln>
        </p:spPr>
      </p:pic>
      <p:pic>
        <p:nvPicPr>
          <p:cNvPr id="772" name="Google Shape;772;p110"/>
          <p:cNvPicPr preferRelativeResize="0"/>
          <p:nvPr/>
        </p:nvPicPr>
        <p:blipFill rotWithShape="1">
          <a:blip r:embed="rId3">
            <a:alphaModFix/>
          </a:blip>
          <a:srcRect/>
          <a:stretch/>
        </p:blipFill>
        <p:spPr>
          <a:xfrm>
            <a:off x="0" y="0"/>
            <a:ext cx="9143995" cy="5143489"/>
          </a:xfrm>
          <a:prstGeom prst="rect">
            <a:avLst/>
          </a:prstGeom>
          <a:noFill/>
          <a:ln>
            <a:noFill/>
          </a:ln>
        </p:spPr>
      </p:pic>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ab4">
  <p:cSld name="CUSTOM_1_1_1">
    <p:spTree>
      <p:nvGrpSpPr>
        <p:cNvPr id="1" name="Shape 773"/>
        <p:cNvGrpSpPr/>
        <p:nvPr/>
      </p:nvGrpSpPr>
      <p:grpSpPr>
        <a:xfrm>
          <a:off x="0" y="0"/>
          <a:ext cx="0" cy="0"/>
          <a:chOff x="0" y="0"/>
          <a:chExt cx="0" cy="0"/>
        </a:xfrm>
      </p:grpSpPr>
      <p:pic>
        <p:nvPicPr>
          <p:cNvPr id="774" name="Google Shape;774;p111"/>
          <p:cNvPicPr preferRelativeResize="0"/>
          <p:nvPr/>
        </p:nvPicPr>
        <p:blipFill rotWithShape="1">
          <a:blip r:embed="rId2">
            <a:alphaModFix/>
          </a:blip>
          <a:srcRect/>
          <a:stretch/>
        </p:blipFill>
        <p:spPr>
          <a:xfrm>
            <a:off x="0" y="0"/>
            <a:ext cx="9143995" cy="5143489"/>
          </a:xfrm>
          <a:prstGeom prst="rect">
            <a:avLst/>
          </a:prstGeom>
          <a:noFill/>
          <a:ln>
            <a:noFill/>
          </a:ln>
        </p:spPr>
      </p:pic>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ab3">
  <p:cSld name="CUSTOM_1_1_2">
    <p:spTree>
      <p:nvGrpSpPr>
        <p:cNvPr id="1" name="Shape 775"/>
        <p:cNvGrpSpPr/>
        <p:nvPr/>
      </p:nvGrpSpPr>
      <p:grpSpPr>
        <a:xfrm>
          <a:off x="0" y="0"/>
          <a:ext cx="0" cy="0"/>
          <a:chOff x="0" y="0"/>
          <a:chExt cx="0" cy="0"/>
        </a:xfrm>
      </p:grpSpPr>
      <p:pic>
        <p:nvPicPr>
          <p:cNvPr id="776" name="Google Shape;776;p112"/>
          <p:cNvPicPr preferRelativeResize="0"/>
          <p:nvPr/>
        </p:nvPicPr>
        <p:blipFill rotWithShape="1">
          <a:blip r:embed="rId2">
            <a:alphaModFix/>
          </a:blip>
          <a:srcRect/>
          <a:stretch/>
        </p:blipFill>
        <p:spPr>
          <a:xfrm>
            <a:off x="0" y="0"/>
            <a:ext cx="9143995" cy="5143489"/>
          </a:xfrm>
          <a:prstGeom prst="rect">
            <a:avLst/>
          </a:prstGeom>
          <a:noFill/>
          <a:ln>
            <a:noFill/>
          </a:ln>
        </p:spPr>
      </p:pic>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ab2">
  <p:cSld name="CUSTOM_1_1">
    <p:spTree>
      <p:nvGrpSpPr>
        <p:cNvPr id="1" name="Shape 777"/>
        <p:cNvGrpSpPr/>
        <p:nvPr/>
      </p:nvGrpSpPr>
      <p:grpSpPr>
        <a:xfrm>
          <a:off x="0" y="0"/>
          <a:ext cx="0" cy="0"/>
          <a:chOff x="0" y="0"/>
          <a:chExt cx="0" cy="0"/>
        </a:xfrm>
      </p:grpSpPr>
      <p:pic>
        <p:nvPicPr>
          <p:cNvPr id="778" name="Google Shape;778;p113"/>
          <p:cNvPicPr preferRelativeResize="0"/>
          <p:nvPr/>
        </p:nvPicPr>
        <p:blipFill rotWithShape="1">
          <a:blip r:embed="rId2">
            <a:alphaModFix/>
          </a:blip>
          <a:srcRect/>
          <a:stretch/>
        </p:blipFill>
        <p:spPr>
          <a:xfrm>
            <a:off x="0" y="0"/>
            <a:ext cx="9143995" cy="5143489"/>
          </a:xfrm>
          <a:prstGeom prst="rect">
            <a:avLst/>
          </a:prstGeom>
          <a:noFill/>
          <a:ln>
            <a:noFill/>
          </a:ln>
        </p:spPr>
      </p:pic>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779"/>
        <p:cNvGrpSpPr/>
        <p:nvPr/>
      </p:nvGrpSpPr>
      <p:grpSpPr>
        <a:xfrm>
          <a:off x="0" y="0"/>
          <a:ext cx="0" cy="0"/>
          <a:chOff x="0" y="0"/>
          <a:chExt cx="0" cy="0"/>
        </a:xfrm>
      </p:grpSpPr>
      <p:grpSp>
        <p:nvGrpSpPr>
          <p:cNvPr id="780" name="Google Shape;780;p114"/>
          <p:cNvGrpSpPr/>
          <p:nvPr/>
        </p:nvGrpSpPr>
        <p:grpSpPr>
          <a:xfrm>
            <a:off x="8469122" y="4803781"/>
            <a:ext cx="420491" cy="137010"/>
            <a:chOff x="0" y="0"/>
            <a:chExt cx="2077525" cy="676925"/>
          </a:xfrm>
        </p:grpSpPr>
        <p:sp>
          <p:nvSpPr>
            <p:cNvPr id="781" name="Google Shape;781;p114"/>
            <p:cNvSpPr/>
            <p:nvPr/>
          </p:nvSpPr>
          <p:spPr>
            <a:xfrm>
              <a:off x="0" y="0"/>
              <a:ext cx="511375" cy="524800"/>
            </a:xfrm>
            <a:custGeom>
              <a:avLst/>
              <a:gdLst/>
              <a:ahLst/>
              <a:cxnLst/>
              <a:rect l="l" t="t" r="r" b="b"/>
              <a:pathLst>
                <a:path w="20455" h="20992" extrusionOk="0">
                  <a:moveTo>
                    <a:pt x="10700" y="12450"/>
                  </a:moveTo>
                  <a:lnTo>
                    <a:pt x="10700" y="9583"/>
                  </a:lnTo>
                  <a:lnTo>
                    <a:pt x="20300" y="9583"/>
                  </a:lnTo>
                  <a:cubicBezTo>
                    <a:pt x="20398" y="10088"/>
                    <a:pt x="20455" y="10690"/>
                    <a:pt x="20455" y="11341"/>
                  </a:cubicBezTo>
                  <a:cubicBezTo>
                    <a:pt x="20455" y="13491"/>
                    <a:pt x="19866" y="16154"/>
                    <a:pt x="17972" y="18048"/>
                  </a:cubicBezTo>
                  <a:cubicBezTo>
                    <a:pt x="16129" y="19968"/>
                    <a:pt x="13773" y="20992"/>
                    <a:pt x="10650" y="20992"/>
                  </a:cubicBezTo>
                  <a:cubicBezTo>
                    <a:pt x="4864" y="20993"/>
                    <a:pt x="0" y="16282"/>
                    <a:pt x="0" y="10496"/>
                  </a:cubicBezTo>
                  <a:cubicBezTo>
                    <a:pt x="0" y="4710"/>
                    <a:pt x="4864" y="0"/>
                    <a:pt x="10650" y="0"/>
                  </a:cubicBezTo>
                  <a:cubicBezTo>
                    <a:pt x="13850" y="0"/>
                    <a:pt x="16129" y="1254"/>
                    <a:pt x="17844" y="2893"/>
                  </a:cubicBezTo>
                  <a:lnTo>
                    <a:pt x="15822" y="4915"/>
                  </a:lnTo>
                  <a:cubicBezTo>
                    <a:pt x="14593" y="3763"/>
                    <a:pt x="12929" y="2867"/>
                    <a:pt x="10651" y="2867"/>
                  </a:cubicBezTo>
                  <a:cubicBezTo>
                    <a:pt x="6427" y="2867"/>
                    <a:pt x="3124" y="6272"/>
                    <a:pt x="3124" y="10496"/>
                  </a:cubicBezTo>
                  <a:cubicBezTo>
                    <a:pt x="3124" y="14720"/>
                    <a:pt x="6427" y="18125"/>
                    <a:pt x="10651" y="18125"/>
                  </a:cubicBezTo>
                  <a:cubicBezTo>
                    <a:pt x="13390" y="18125"/>
                    <a:pt x="14952" y="17024"/>
                    <a:pt x="15950" y="16026"/>
                  </a:cubicBezTo>
                  <a:cubicBezTo>
                    <a:pt x="16764" y="15213"/>
                    <a:pt x="17299" y="14046"/>
                    <a:pt x="17507" y="12450"/>
                  </a:cubicBezTo>
                  <a:lnTo>
                    <a:pt x="10700" y="12450"/>
                  </a:ln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782" name="Google Shape;782;p114"/>
            <p:cNvSpPr/>
            <p:nvPr/>
          </p:nvSpPr>
          <p:spPr>
            <a:xfrm>
              <a:off x="540400" y="187300"/>
              <a:ext cx="339200" cy="337950"/>
            </a:xfrm>
            <a:custGeom>
              <a:avLst/>
              <a:gdLst/>
              <a:ahLst/>
              <a:cxnLst/>
              <a:rect l="l" t="t" r="r" b="b"/>
              <a:pathLst>
                <a:path w="13568" h="13518" extrusionOk="0">
                  <a:moveTo>
                    <a:pt x="13568" y="6759"/>
                  </a:moveTo>
                  <a:cubicBezTo>
                    <a:pt x="13568" y="10650"/>
                    <a:pt x="10522" y="13518"/>
                    <a:pt x="6784" y="13518"/>
                  </a:cubicBezTo>
                  <a:cubicBezTo>
                    <a:pt x="3046" y="13518"/>
                    <a:pt x="0" y="10651"/>
                    <a:pt x="0" y="6759"/>
                  </a:cubicBezTo>
                  <a:cubicBezTo>
                    <a:pt x="0" y="2842"/>
                    <a:pt x="3046" y="0"/>
                    <a:pt x="6784" y="0"/>
                  </a:cubicBezTo>
                  <a:cubicBezTo>
                    <a:pt x="10522" y="0"/>
                    <a:pt x="13568" y="2842"/>
                    <a:pt x="13568" y="6759"/>
                  </a:cubicBezTo>
                  <a:close/>
                  <a:moveTo>
                    <a:pt x="10599" y="6759"/>
                  </a:moveTo>
                  <a:cubicBezTo>
                    <a:pt x="10599" y="4327"/>
                    <a:pt x="8833" y="2663"/>
                    <a:pt x="6785" y="2663"/>
                  </a:cubicBezTo>
                  <a:cubicBezTo>
                    <a:pt x="4737" y="2663"/>
                    <a:pt x="2970" y="4327"/>
                    <a:pt x="2970" y="6759"/>
                  </a:cubicBezTo>
                  <a:cubicBezTo>
                    <a:pt x="2970" y="9165"/>
                    <a:pt x="4736" y="10855"/>
                    <a:pt x="6785" y="10855"/>
                  </a:cubicBezTo>
                  <a:cubicBezTo>
                    <a:pt x="8832" y="10855"/>
                    <a:pt x="10599" y="9165"/>
                    <a:pt x="10599" y="6759"/>
                  </a:cubicBez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783" name="Google Shape;783;p114"/>
            <p:cNvSpPr/>
            <p:nvPr/>
          </p:nvSpPr>
          <p:spPr>
            <a:xfrm>
              <a:off x="910400" y="187300"/>
              <a:ext cx="339200" cy="337950"/>
            </a:xfrm>
            <a:custGeom>
              <a:avLst/>
              <a:gdLst/>
              <a:ahLst/>
              <a:cxnLst/>
              <a:rect l="l" t="t" r="r" b="b"/>
              <a:pathLst>
                <a:path w="13568" h="13518" extrusionOk="0">
                  <a:moveTo>
                    <a:pt x="13568" y="6759"/>
                  </a:moveTo>
                  <a:cubicBezTo>
                    <a:pt x="13568" y="10650"/>
                    <a:pt x="10522" y="13518"/>
                    <a:pt x="6784" y="13518"/>
                  </a:cubicBezTo>
                  <a:cubicBezTo>
                    <a:pt x="3046" y="13518"/>
                    <a:pt x="0" y="10651"/>
                    <a:pt x="0" y="6759"/>
                  </a:cubicBezTo>
                  <a:cubicBezTo>
                    <a:pt x="0" y="2842"/>
                    <a:pt x="3046" y="0"/>
                    <a:pt x="6784" y="0"/>
                  </a:cubicBezTo>
                  <a:cubicBezTo>
                    <a:pt x="10522" y="0"/>
                    <a:pt x="13568" y="2842"/>
                    <a:pt x="13568" y="6759"/>
                  </a:cubicBezTo>
                  <a:close/>
                  <a:moveTo>
                    <a:pt x="10599" y="6759"/>
                  </a:moveTo>
                  <a:cubicBezTo>
                    <a:pt x="10599" y="4327"/>
                    <a:pt x="8833" y="2663"/>
                    <a:pt x="6785" y="2663"/>
                  </a:cubicBezTo>
                  <a:cubicBezTo>
                    <a:pt x="4737" y="2663"/>
                    <a:pt x="2970" y="4327"/>
                    <a:pt x="2970" y="6759"/>
                  </a:cubicBezTo>
                  <a:cubicBezTo>
                    <a:pt x="2970" y="9165"/>
                    <a:pt x="4736" y="10855"/>
                    <a:pt x="6785" y="10855"/>
                  </a:cubicBezTo>
                  <a:cubicBezTo>
                    <a:pt x="8832" y="10855"/>
                    <a:pt x="10599" y="9165"/>
                    <a:pt x="10599" y="6759"/>
                  </a:cubicBez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784" name="Google Shape;784;p114"/>
            <p:cNvSpPr/>
            <p:nvPr/>
          </p:nvSpPr>
          <p:spPr>
            <a:xfrm>
              <a:off x="1280400" y="187325"/>
              <a:ext cx="323850" cy="489600"/>
            </a:xfrm>
            <a:custGeom>
              <a:avLst/>
              <a:gdLst/>
              <a:ahLst/>
              <a:cxnLst/>
              <a:rect l="l" t="t" r="r" b="b"/>
              <a:pathLst>
                <a:path w="12954" h="19584" extrusionOk="0">
                  <a:moveTo>
                    <a:pt x="12954" y="409"/>
                  </a:moveTo>
                  <a:lnTo>
                    <a:pt x="12954" y="12544"/>
                  </a:lnTo>
                  <a:cubicBezTo>
                    <a:pt x="12954" y="17536"/>
                    <a:pt x="10010" y="19584"/>
                    <a:pt x="6528" y="19584"/>
                  </a:cubicBezTo>
                  <a:cubicBezTo>
                    <a:pt x="3251" y="19584"/>
                    <a:pt x="1280" y="17382"/>
                    <a:pt x="537" y="15590"/>
                  </a:cubicBezTo>
                  <a:lnTo>
                    <a:pt x="3123" y="14515"/>
                  </a:lnTo>
                  <a:cubicBezTo>
                    <a:pt x="3584" y="15616"/>
                    <a:pt x="4710" y="16922"/>
                    <a:pt x="6528" y="16922"/>
                  </a:cubicBezTo>
                  <a:cubicBezTo>
                    <a:pt x="8755" y="16922"/>
                    <a:pt x="10138" y="15539"/>
                    <a:pt x="10138" y="12954"/>
                  </a:cubicBezTo>
                  <a:lnTo>
                    <a:pt x="10138" y="11981"/>
                  </a:lnTo>
                  <a:lnTo>
                    <a:pt x="10036" y="11981"/>
                  </a:lnTo>
                  <a:cubicBezTo>
                    <a:pt x="9370" y="12800"/>
                    <a:pt x="8090" y="13517"/>
                    <a:pt x="6477" y="13517"/>
                  </a:cubicBezTo>
                  <a:cubicBezTo>
                    <a:pt x="3098" y="13517"/>
                    <a:pt x="0" y="10573"/>
                    <a:pt x="0" y="6784"/>
                  </a:cubicBezTo>
                  <a:cubicBezTo>
                    <a:pt x="0" y="2969"/>
                    <a:pt x="3098" y="0"/>
                    <a:pt x="6477" y="0"/>
                  </a:cubicBezTo>
                  <a:cubicBezTo>
                    <a:pt x="8090" y="0"/>
                    <a:pt x="9370" y="717"/>
                    <a:pt x="10036" y="1511"/>
                  </a:cubicBezTo>
                  <a:lnTo>
                    <a:pt x="10138" y="1511"/>
                  </a:lnTo>
                  <a:lnTo>
                    <a:pt x="10138" y="409"/>
                  </a:lnTo>
                  <a:lnTo>
                    <a:pt x="12954" y="409"/>
                  </a:lnTo>
                  <a:close/>
                  <a:moveTo>
                    <a:pt x="10343" y="6784"/>
                  </a:moveTo>
                  <a:cubicBezTo>
                    <a:pt x="10343" y="4403"/>
                    <a:pt x="8756" y="2662"/>
                    <a:pt x="6733" y="2662"/>
                  </a:cubicBezTo>
                  <a:cubicBezTo>
                    <a:pt x="4685" y="2662"/>
                    <a:pt x="2970" y="4403"/>
                    <a:pt x="2970" y="6784"/>
                  </a:cubicBezTo>
                  <a:cubicBezTo>
                    <a:pt x="2970" y="9139"/>
                    <a:pt x="4685" y="10855"/>
                    <a:pt x="6733" y="10855"/>
                  </a:cubicBezTo>
                  <a:cubicBezTo>
                    <a:pt x="8755" y="10854"/>
                    <a:pt x="10343" y="9139"/>
                    <a:pt x="10343" y="6784"/>
                  </a:cubicBez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785" name="Google Shape;785;p114"/>
            <p:cNvSpPr/>
            <p:nvPr/>
          </p:nvSpPr>
          <p:spPr>
            <a:xfrm>
              <a:off x="1655750" y="20000"/>
              <a:ext cx="74250" cy="495000"/>
            </a:xfrm>
            <a:custGeom>
              <a:avLst/>
              <a:gdLst/>
              <a:ahLst/>
              <a:cxnLst/>
              <a:rect l="l" t="t" r="r" b="b"/>
              <a:pathLst>
                <a:path w="2970" h="19800" extrusionOk="0">
                  <a:moveTo>
                    <a:pt x="2970" y="0"/>
                  </a:moveTo>
                  <a:lnTo>
                    <a:pt x="2970" y="19800"/>
                  </a:lnTo>
                  <a:lnTo>
                    <a:pt x="0" y="19800"/>
                  </a:lnTo>
                  <a:lnTo>
                    <a:pt x="0" y="0"/>
                  </a:lnTo>
                  <a:lnTo>
                    <a:pt x="2970" y="0"/>
                  </a:ln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786" name="Google Shape;786;p114"/>
            <p:cNvSpPr/>
            <p:nvPr/>
          </p:nvSpPr>
          <p:spPr>
            <a:xfrm>
              <a:off x="1765825" y="187275"/>
              <a:ext cx="311700" cy="337950"/>
            </a:xfrm>
            <a:custGeom>
              <a:avLst/>
              <a:gdLst/>
              <a:ahLst/>
              <a:cxnLst/>
              <a:rect l="l" t="t" r="r" b="b"/>
              <a:pathLst>
                <a:path w="12468" h="13518" extrusionOk="0">
                  <a:moveTo>
                    <a:pt x="10035" y="8987"/>
                  </a:moveTo>
                  <a:lnTo>
                    <a:pt x="12339" y="10523"/>
                  </a:lnTo>
                  <a:cubicBezTo>
                    <a:pt x="11596" y="11624"/>
                    <a:pt x="9804" y="13518"/>
                    <a:pt x="6707" y="13518"/>
                  </a:cubicBezTo>
                  <a:cubicBezTo>
                    <a:pt x="2867" y="13518"/>
                    <a:pt x="0" y="10548"/>
                    <a:pt x="0" y="6759"/>
                  </a:cubicBezTo>
                  <a:cubicBezTo>
                    <a:pt x="0" y="2739"/>
                    <a:pt x="2893" y="0"/>
                    <a:pt x="6375" y="0"/>
                  </a:cubicBezTo>
                  <a:cubicBezTo>
                    <a:pt x="9882" y="0"/>
                    <a:pt x="11598" y="2791"/>
                    <a:pt x="12161" y="4301"/>
                  </a:cubicBezTo>
                  <a:lnTo>
                    <a:pt x="12468" y="5069"/>
                  </a:lnTo>
                  <a:lnTo>
                    <a:pt x="3431" y="8807"/>
                  </a:lnTo>
                  <a:cubicBezTo>
                    <a:pt x="4122" y="10164"/>
                    <a:pt x="5198" y="10855"/>
                    <a:pt x="6708" y="10855"/>
                  </a:cubicBezTo>
                  <a:cubicBezTo>
                    <a:pt x="8217" y="10856"/>
                    <a:pt x="9267" y="10114"/>
                    <a:pt x="10035" y="8987"/>
                  </a:cubicBezTo>
                  <a:close/>
                  <a:moveTo>
                    <a:pt x="2943" y="6555"/>
                  </a:moveTo>
                  <a:lnTo>
                    <a:pt x="8985" y="4046"/>
                  </a:lnTo>
                  <a:cubicBezTo>
                    <a:pt x="8652" y="3201"/>
                    <a:pt x="7654" y="2612"/>
                    <a:pt x="6476" y="2612"/>
                  </a:cubicBezTo>
                  <a:cubicBezTo>
                    <a:pt x="4966" y="2613"/>
                    <a:pt x="2867" y="3944"/>
                    <a:pt x="2943" y="6555"/>
                  </a:cubicBez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gr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Blank 1" type="blank">
  <p:cSld name="BLANK">
    <p:spTree>
      <p:nvGrpSpPr>
        <p:cNvPr id="1" name="Shape 787"/>
        <p:cNvGrpSpPr/>
        <p:nvPr/>
      </p:nvGrpSpPr>
      <p:grpSpPr>
        <a:xfrm>
          <a:off x="0" y="0"/>
          <a:ext cx="0" cy="0"/>
          <a:chOff x="0" y="0"/>
          <a:chExt cx="0" cy="0"/>
        </a:xfrm>
      </p:grpSpPr>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Blank with footer">
  <p:cSld name="BLANK_1">
    <p:spTree>
      <p:nvGrpSpPr>
        <p:cNvPr id="1" name="Shape 788"/>
        <p:cNvGrpSpPr/>
        <p:nvPr/>
      </p:nvGrpSpPr>
      <p:grpSpPr>
        <a:xfrm>
          <a:off x="0" y="0"/>
          <a:ext cx="0" cy="0"/>
          <a:chOff x="0" y="0"/>
          <a:chExt cx="0" cy="0"/>
        </a:xfrm>
      </p:grpSpPr>
      <p:sp>
        <p:nvSpPr>
          <p:cNvPr id="789" name="Google Shape;789;p116"/>
          <p:cNvSpPr txBox="1">
            <a:spLocks noGrp="1"/>
          </p:cNvSpPr>
          <p:nvPr>
            <p:ph type="sldNum" idx="12"/>
          </p:nvPr>
        </p:nvSpPr>
        <p:spPr>
          <a:xfrm>
            <a:off x="8004300" y="4663225"/>
            <a:ext cx="683700" cy="393600"/>
          </a:xfrm>
          <a:prstGeom prst="rect">
            <a:avLst/>
          </a:prstGeom>
        </p:spPr>
        <p:txBody>
          <a:bodyPr spcFirstLastPara="1" wrap="square" lIns="91425" tIns="91425" rIns="91425" bIns="91425" anchor="ctr" anchorCtr="0">
            <a:normAutofit/>
          </a:bodyPr>
          <a:lstStyle>
            <a:lvl1pPr lvl="0" algn="r">
              <a:buNone/>
              <a:defRPr sz="800">
                <a:solidFill>
                  <a:schemeClr val="dk1"/>
                </a:solidFill>
                <a:latin typeface="Google Sans Text"/>
                <a:ea typeface="Google Sans Text"/>
                <a:cs typeface="Google Sans Text"/>
                <a:sym typeface="Google Sans Text"/>
              </a:defRPr>
            </a:lvl1pPr>
            <a:lvl2pPr lvl="1" algn="r">
              <a:buNone/>
              <a:defRPr sz="800">
                <a:solidFill>
                  <a:schemeClr val="dk1"/>
                </a:solidFill>
                <a:latin typeface="Google Sans Text"/>
                <a:ea typeface="Google Sans Text"/>
                <a:cs typeface="Google Sans Text"/>
                <a:sym typeface="Google Sans Text"/>
              </a:defRPr>
            </a:lvl2pPr>
            <a:lvl3pPr lvl="2" algn="r">
              <a:buNone/>
              <a:defRPr sz="800">
                <a:solidFill>
                  <a:schemeClr val="dk1"/>
                </a:solidFill>
                <a:latin typeface="Google Sans Text"/>
                <a:ea typeface="Google Sans Text"/>
                <a:cs typeface="Google Sans Text"/>
                <a:sym typeface="Google Sans Text"/>
              </a:defRPr>
            </a:lvl3pPr>
            <a:lvl4pPr lvl="3" algn="r">
              <a:buNone/>
              <a:defRPr sz="800">
                <a:solidFill>
                  <a:schemeClr val="dk1"/>
                </a:solidFill>
                <a:latin typeface="Google Sans Text"/>
                <a:ea typeface="Google Sans Text"/>
                <a:cs typeface="Google Sans Text"/>
                <a:sym typeface="Google Sans Text"/>
              </a:defRPr>
            </a:lvl4pPr>
            <a:lvl5pPr lvl="4" algn="r">
              <a:buNone/>
              <a:defRPr sz="800">
                <a:solidFill>
                  <a:schemeClr val="dk1"/>
                </a:solidFill>
                <a:latin typeface="Google Sans Text"/>
                <a:ea typeface="Google Sans Text"/>
                <a:cs typeface="Google Sans Text"/>
                <a:sym typeface="Google Sans Text"/>
              </a:defRPr>
            </a:lvl5pPr>
            <a:lvl6pPr lvl="5" algn="r">
              <a:buNone/>
              <a:defRPr sz="800">
                <a:solidFill>
                  <a:schemeClr val="dk1"/>
                </a:solidFill>
                <a:latin typeface="Google Sans Text"/>
                <a:ea typeface="Google Sans Text"/>
                <a:cs typeface="Google Sans Text"/>
                <a:sym typeface="Google Sans Text"/>
              </a:defRPr>
            </a:lvl6pPr>
            <a:lvl7pPr lvl="6" algn="r">
              <a:buNone/>
              <a:defRPr sz="800">
                <a:solidFill>
                  <a:schemeClr val="dk1"/>
                </a:solidFill>
                <a:latin typeface="Google Sans Text"/>
                <a:ea typeface="Google Sans Text"/>
                <a:cs typeface="Google Sans Text"/>
                <a:sym typeface="Google Sans Text"/>
              </a:defRPr>
            </a:lvl7pPr>
            <a:lvl8pPr lvl="7" algn="r">
              <a:buNone/>
              <a:defRPr sz="800">
                <a:solidFill>
                  <a:schemeClr val="dk1"/>
                </a:solidFill>
                <a:latin typeface="Google Sans Text"/>
                <a:ea typeface="Google Sans Text"/>
                <a:cs typeface="Google Sans Text"/>
                <a:sym typeface="Google Sans Text"/>
              </a:defRPr>
            </a:lvl8pPr>
            <a:lvl9pPr lvl="8" algn="r">
              <a:buNone/>
              <a:defRPr sz="800">
                <a:solidFill>
                  <a:schemeClr val="dk1"/>
                </a:solidFill>
                <a:latin typeface="Google Sans Text"/>
                <a:ea typeface="Google Sans Text"/>
                <a:cs typeface="Google Sans Text"/>
                <a:sym typeface="Google Sans Text"/>
              </a:defRPr>
            </a:lvl9pPr>
          </a:lstStyle>
          <a:p>
            <a:pPr marL="0" lvl="0" indent="0" algn="r" rtl="0">
              <a:spcBef>
                <a:spcPts val="0"/>
              </a:spcBef>
              <a:spcAft>
                <a:spcPts val="0"/>
              </a:spcAft>
              <a:buNone/>
            </a:pPr>
            <a:r>
              <a:rPr lang="en"/>
              <a:t>   </a:t>
            </a:r>
            <a:fld id="{00000000-1234-1234-1234-123412341234}" type="slidenum">
              <a:rPr lang="en"/>
              <a:t>‹#›</a:t>
            </a:fld>
            <a:endParaRPr/>
          </a:p>
        </p:txBody>
      </p:sp>
      <p:sp>
        <p:nvSpPr>
          <p:cNvPr id="790" name="Google Shape;790;p116"/>
          <p:cNvSpPr txBox="1"/>
          <p:nvPr/>
        </p:nvSpPr>
        <p:spPr>
          <a:xfrm>
            <a:off x="457200" y="4800600"/>
            <a:ext cx="2625000" cy="141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800">
                <a:solidFill>
                  <a:schemeClr val="dk1"/>
                </a:solidFill>
                <a:latin typeface="Google Sans Text"/>
                <a:ea typeface="Google Sans Text"/>
                <a:cs typeface="Google Sans Text"/>
                <a:sym typeface="Google Sans Text"/>
              </a:rPr>
              <a:t>Google Cloud</a:t>
            </a:r>
            <a:endParaRPr sz="800">
              <a:solidFill>
                <a:schemeClr val="dk1"/>
              </a:solidFill>
              <a:latin typeface="Google Sans Text"/>
              <a:ea typeface="Google Sans Text"/>
              <a:cs typeface="Google Sans Text"/>
              <a:sym typeface="Google Sans Tex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Generic">
  <p:cSld name="CUSTOM_8_2_1_1_1_1_1_2_1_1_1">
    <p:spTree>
      <p:nvGrpSpPr>
        <p:cNvPr id="1" name="Shape 791"/>
        <p:cNvGrpSpPr/>
        <p:nvPr/>
      </p:nvGrpSpPr>
      <p:grpSpPr>
        <a:xfrm>
          <a:off x="0" y="0"/>
          <a:ext cx="0" cy="0"/>
          <a:chOff x="0" y="0"/>
          <a:chExt cx="0" cy="0"/>
        </a:xfrm>
      </p:grpSpPr>
      <p:sp>
        <p:nvSpPr>
          <p:cNvPr id="792" name="Google Shape;792;p117"/>
          <p:cNvSpPr txBox="1">
            <a:spLocks noGrp="1"/>
          </p:cNvSpPr>
          <p:nvPr>
            <p:ph type="sldNum" idx="12"/>
          </p:nvPr>
        </p:nvSpPr>
        <p:spPr>
          <a:xfrm>
            <a:off x="8004300" y="4663225"/>
            <a:ext cx="683700" cy="393600"/>
          </a:xfrm>
          <a:prstGeom prst="rect">
            <a:avLst/>
          </a:prstGeom>
        </p:spPr>
        <p:txBody>
          <a:bodyPr spcFirstLastPara="1" wrap="square" lIns="91425" tIns="91425" rIns="91425" bIns="91425" anchor="ctr" anchorCtr="0">
            <a:normAutofit/>
          </a:bodyPr>
          <a:lstStyle>
            <a:lvl1pPr lvl="0" algn="r">
              <a:buNone/>
              <a:defRPr sz="800">
                <a:solidFill>
                  <a:schemeClr val="dk1"/>
                </a:solidFill>
                <a:latin typeface="Google Sans Text"/>
                <a:ea typeface="Google Sans Text"/>
                <a:cs typeface="Google Sans Text"/>
                <a:sym typeface="Google Sans Text"/>
              </a:defRPr>
            </a:lvl1pPr>
            <a:lvl2pPr lvl="1" algn="r">
              <a:buNone/>
              <a:defRPr sz="800">
                <a:solidFill>
                  <a:schemeClr val="dk1"/>
                </a:solidFill>
                <a:latin typeface="Google Sans Text"/>
                <a:ea typeface="Google Sans Text"/>
                <a:cs typeface="Google Sans Text"/>
                <a:sym typeface="Google Sans Text"/>
              </a:defRPr>
            </a:lvl2pPr>
            <a:lvl3pPr lvl="2" algn="r">
              <a:buNone/>
              <a:defRPr sz="800">
                <a:solidFill>
                  <a:schemeClr val="dk1"/>
                </a:solidFill>
                <a:latin typeface="Google Sans Text"/>
                <a:ea typeface="Google Sans Text"/>
                <a:cs typeface="Google Sans Text"/>
                <a:sym typeface="Google Sans Text"/>
              </a:defRPr>
            </a:lvl3pPr>
            <a:lvl4pPr lvl="3" algn="r">
              <a:buNone/>
              <a:defRPr sz="800">
                <a:solidFill>
                  <a:schemeClr val="dk1"/>
                </a:solidFill>
                <a:latin typeface="Google Sans Text"/>
                <a:ea typeface="Google Sans Text"/>
                <a:cs typeface="Google Sans Text"/>
                <a:sym typeface="Google Sans Text"/>
              </a:defRPr>
            </a:lvl4pPr>
            <a:lvl5pPr lvl="4" algn="r">
              <a:buNone/>
              <a:defRPr sz="800">
                <a:solidFill>
                  <a:schemeClr val="dk1"/>
                </a:solidFill>
                <a:latin typeface="Google Sans Text"/>
                <a:ea typeface="Google Sans Text"/>
                <a:cs typeface="Google Sans Text"/>
                <a:sym typeface="Google Sans Text"/>
              </a:defRPr>
            </a:lvl5pPr>
            <a:lvl6pPr lvl="5" algn="r">
              <a:buNone/>
              <a:defRPr sz="800">
                <a:solidFill>
                  <a:schemeClr val="dk1"/>
                </a:solidFill>
                <a:latin typeface="Google Sans Text"/>
                <a:ea typeface="Google Sans Text"/>
                <a:cs typeface="Google Sans Text"/>
                <a:sym typeface="Google Sans Text"/>
              </a:defRPr>
            </a:lvl6pPr>
            <a:lvl7pPr lvl="6" algn="r">
              <a:buNone/>
              <a:defRPr sz="800">
                <a:solidFill>
                  <a:schemeClr val="dk1"/>
                </a:solidFill>
                <a:latin typeface="Google Sans Text"/>
                <a:ea typeface="Google Sans Text"/>
                <a:cs typeface="Google Sans Text"/>
                <a:sym typeface="Google Sans Text"/>
              </a:defRPr>
            </a:lvl7pPr>
            <a:lvl8pPr lvl="7" algn="r">
              <a:buNone/>
              <a:defRPr sz="800">
                <a:solidFill>
                  <a:schemeClr val="dk1"/>
                </a:solidFill>
                <a:latin typeface="Google Sans Text"/>
                <a:ea typeface="Google Sans Text"/>
                <a:cs typeface="Google Sans Text"/>
                <a:sym typeface="Google Sans Text"/>
              </a:defRPr>
            </a:lvl8pPr>
            <a:lvl9pPr lvl="8" algn="r">
              <a:buNone/>
              <a:defRPr sz="800">
                <a:solidFill>
                  <a:schemeClr val="dk1"/>
                </a:solidFill>
                <a:latin typeface="Google Sans Text"/>
                <a:ea typeface="Google Sans Text"/>
                <a:cs typeface="Google Sans Text"/>
                <a:sym typeface="Google Sans Text"/>
              </a:defRPr>
            </a:lvl9pPr>
          </a:lstStyle>
          <a:p>
            <a:pPr marL="0" lvl="0" indent="0" algn="r" rtl="0">
              <a:spcBef>
                <a:spcPts val="0"/>
              </a:spcBef>
              <a:spcAft>
                <a:spcPts val="0"/>
              </a:spcAft>
              <a:buNone/>
            </a:pPr>
            <a:r>
              <a:rPr lang="en"/>
              <a:t>   </a:t>
            </a:r>
            <a:fld id="{00000000-1234-1234-1234-123412341234}" type="slidenum">
              <a:rPr lang="en"/>
              <a:t>‹#›</a:t>
            </a:fld>
            <a:endParaRPr/>
          </a:p>
        </p:txBody>
      </p:sp>
      <p:sp>
        <p:nvSpPr>
          <p:cNvPr id="793" name="Google Shape;793;p117"/>
          <p:cNvSpPr txBox="1"/>
          <p:nvPr/>
        </p:nvSpPr>
        <p:spPr>
          <a:xfrm>
            <a:off x="457200" y="4800600"/>
            <a:ext cx="2625000" cy="141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800">
                <a:solidFill>
                  <a:schemeClr val="dk1"/>
                </a:solidFill>
                <a:latin typeface="Google Sans Text"/>
                <a:ea typeface="Google Sans Text"/>
                <a:cs typeface="Google Sans Text"/>
                <a:sym typeface="Google Sans Text"/>
              </a:rPr>
              <a:t>Google Cloud</a:t>
            </a:r>
            <a:endParaRPr sz="800">
              <a:solidFill>
                <a:schemeClr val="dk1"/>
              </a:solidFill>
              <a:latin typeface="Google Sans Text"/>
              <a:ea typeface="Google Sans Text"/>
              <a:cs typeface="Google Sans Text"/>
              <a:sym typeface="Google Sans Text"/>
            </a:endParaRPr>
          </a:p>
        </p:txBody>
      </p:sp>
      <p:sp>
        <p:nvSpPr>
          <p:cNvPr id="794" name="Google Shape;794;p117"/>
          <p:cNvSpPr txBox="1">
            <a:spLocks noGrp="1"/>
          </p:cNvSpPr>
          <p:nvPr>
            <p:ph type="title"/>
          </p:nvPr>
        </p:nvSpPr>
        <p:spPr>
          <a:xfrm>
            <a:off x="453825" y="641950"/>
            <a:ext cx="7924500" cy="1262400"/>
          </a:xfrm>
          <a:prstGeom prst="rect">
            <a:avLst/>
          </a:prstGeom>
          <a:noFill/>
        </p:spPr>
        <p:txBody>
          <a:bodyPr spcFirstLastPara="1" wrap="square" lIns="0" tIns="0" rIns="0" bIns="0" anchor="t" anchorCtr="0">
            <a:noAutofit/>
          </a:bodyPr>
          <a:lstStyle>
            <a:lvl1pPr lvl="0">
              <a:lnSpc>
                <a:spcPct val="90000"/>
              </a:lnSpc>
              <a:spcBef>
                <a:spcPts val="0"/>
              </a:spcBef>
              <a:spcAft>
                <a:spcPts val="0"/>
              </a:spcAft>
              <a:buSzPts val="3000"/>
              <a:buFont typeface="Google Sans"/>
              <a:buNone/>
              <a:defRPr sz="3000" b="1">
                <a:latin typeface="Google Sans"/>
                <a:ea typeface="Google Sans"/>
                <a:cs typeface="Google Sans"/>
                <a:sym typeface="Google Sans"/>
              </a:defRPr>
            </a:lvl1pPr>
            <a:lvl2pPr lvl="1">
              <a:lnSpc>
                <a:spcPct val="90000"/>
              </a:lnSpc>
              <a:spcBef>
                <a:spcPts val="0"/>
              </a:spcBef>
              <a:spcAft>
                <a:spcPts val="0"/>
              </a:spcAft>
              <a:buSzPts val="3000"/>
              <a:buFont typeface="Google Sans"/>
              <a:buNone/>
              <a:defRPr sz="3000" b="1">
                <a:latin typeface="Google Sans"/>
                <a:ea typeface="Google Sans"/>
                <a:cs typeface="Google Sans"/>
                <a:sym typeface="Google Sans"/>
              </a:defRPr>
            </a:lvl2pPr>
            <a:lvl3pPr lvl="2">
              <a:lnSpc>
                <a:spcPct val="90000"/>
              </a:lnSpc>
              <a:spcBef>
                <a:spcPts val="0"/>
              </a:spcBef>
              <a:spcAft>
                <a:spcPts val="0"/>
              </a:spcAft>
              <a:buSzPts val="3000"/>
              <a:buFont typeface="Google Sans"/>
              <a:buNone/>
              <a:defRPr sz="3000" b="1">
                <a:latin typeface="Google Sans"/>
                <a:ea typeface="Google Sans"/>
                <a:cs typeface="Google Sans"/>
                <a:sym typeface="Google Sans"/>
              </a:defRPr>
            </a:lvl3pPr>
            <a:lvl4pPr lvl="3">
              <a:lnSpc>
                <a:spcPct val="90000"/>
              </a:lnSpc>
              <a:spcBef>
                <a:spcPts val="0"/>
              </a:spcBef>
              <a:spcAft>
                <a:spcPts val="0"/>
              </a:spcAft>
              <a:buSzPts val="3000"/>
              <a:buFont typeface="Google Sans"/>
              <a:buNone/>
              <a:defRPr sz="3000" b="1">
                <a:latin typeface="Google Sans"/>
                <a:ea typeface="Google Sans"/>
                <a:cs typeface="Google Sans"/>
                <a:sym typeface="Google Sans"/>
              </a:defRPr>
            </a:lvl4pPr>
            <a:lvl5pPr lvl="4">
              <a:lnSpc>
                <a:spcPct val="90000"/>
              </a:lnSpc>
              <a:spcBef>
                <a:spcPts val="0"/>
              </a:spcBef>
              <a:spcAft>
                <a:spcPts val="0"/>
              </a:spcAft>
              <a:buSzPts val="3000"/>
              <a:buFont typeface="Google Sans"/>
              <a:buNone/>
              <a:defRPr sz="3000" b="1">
                <a:latin typeface="Google Sans"/>
                <a:ea typeface="Google Sans"/>
                <a:cs typeface="Google Sans"/>
                <a:sym typeface="Google Sans"/>
              </a:defRPr>
            </a:lvl5pPr>
            <a:lvl6pPr lvl="5">
              <a:lnSpc>
                <a:spcPct val="90000"/>
              </a:lnSpc>
              <a:spcBef>
                <a:spcPts val="0"/>
              </a:spcBef>
              <a:spcAft>
                <a:spcPts val="0"/>
              </a:spcAft>
              <a:buSzPts val="3000"/>
              <a:buFont typeface="Google Sans"/>
              <a:buNone/>
              <a:defRPr sz="3000" b="1">
                <a:latin typeface="Google Sans"/>
                <a:ea typeface="Google Sans"/>
                <a:cs typeface="Google Sans"/>
                <a:sym typeface="Google Sans"/>
              </a:defRPr>
            </a:lvl6pPr>
            <a:lvl7pPr lvl="6">
              <a:lnSpc>
                <a:spcPct val="90000"/>
              </a:lnSpc>
              <a:spcBef>
                <a:spcPts val="0"/>
              </a:spcBef>
              <a:spcAft>
                <a:spcPts val="0"/>
              </a:spcAft>
              <a:buSzPts val="3000"/>
              <a:buFont typeface="Google Sans"/>
              <a:buNone/>
              <a:defRPr sz="3000" b="1">
                <a:latin typeface="Google Sans"/>
                <a:ea typeface="Google Sans"/>
                <a:cs typeface="Google Sans"/>
                <a:sym typeface="Google Sans"/>
              </a:defRPr>
            </a:lvl7pPr>
            <a:lvl8pPr lvl="7">
              <a:lnSpc>
                <a:spcPct val="90000"/>
              </a:lnSpc>
              <a:spcBef>
                <a:spcPts val="0"/>
              </a:spcBef>
              <a:spcAft>
                <a:spcPts val="0"/>
              </a:spcAft>
              <a:buSzPts val="3000"/>
              <a:buFont typeface="Google Sans"/>
              <a:buNone/>
              <a:defRPr sz="3000" b="1">
                <a:latin typeface="Google Sans"/>
                <a:ea typeface="Google Sans"/>
                <a:cs typeface="Google Sans"/>
                <a:sym typeface="Google Sans"/>
              </a:defRPr>
            </a:lvl8pPr>
            <a:lvl9pPr lvl="8">
              <a:lnSpc>
                <a:spcPct val="90000"/>
              </a:lnSpc>
              <a:spcBef>
                <a:spcPts val="0"/>
              </a:spcBef>
              <a:spcAft>
                <a:spcPts val="0"/>
              </a:spcAft>
              <a:buSzPts val="3000"/>
              <a:buFont typeface="Google Sans"/>
              <a:buNone/>
              <a:defRPr sz="3000" b="1">
                <a:latin typeface="Google Sans"/>
                <a:ea typeface="Google Sans"/>
                <a:cs typeface="Google Sans"/>
                <a:sym typeface="Google Sans"/>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slideLayout" Target="../slideLayouts/slideLayout49.xml"/><Relationship Id="rId39" Type="http://schemas.openxmlformats.org/officeDocument/2006/relationships/slideLayout" Target="../slideLayouts/slideLayout62.xml"/><Relationship Id="rId21" Type="http://schemas.openxmlformats.org/officeDocument/2006/relationships/slideLayout" Target="../slideLayouts/slideLayout44.xml"/><Relationship Id="rId34" Type="http://schemas.openxmlformats.org/officeDocument/2006/relationships/slideLayout" Target="../slideLayouts/slideLayout57.xml"/><Relationship Id="rId42" Type="http://schemas.openxmlformats.org/officeDocument/2006/relationships/slideLayout" Target="../slideLayouts/slideLayout65.xml"/><Relationship Id="rId47" Type="http://schemas.openxmlformats.org/officeDocument/2006/relationships/slideLayout" Target="../slideLayouts/slideLayout70.xml"/><Relationship Id="rId50" Type="http://schemas.openxmlformats.org/officeDocument/2006/relationships/slideLayout" Target="../slideLayouts/slideLayout73.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9" Type="http://schemas.openxmlformats.org/officeDocument/2006/relationships/slideLayout" Target="../slideLayouts/slideLayout52.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32" Type="http://schemas.openxmlformats.org/officeDocument/2006/relationships/slideLayout" Target="../slideLayouts/slideLayout55.xml"/><Relationship Id="rId37" Type="http://schemas.openxmlformats.org/officeDocument/2006/relationships/slideLayout" Target="../slideLayouts/slideLayout60.xml"/><Relationship Id="rId40" Type="http://schemas.openxmlformats.org/officeDocument/2006/relationships/slideLayout" Target="../slideLayouts/slideLayout63.xml"/><Relationship Id="rId45" Type="http://schemas.openxmlformats.org/officeDocument/2006/relationships/slideLayout" Target="../slideLayouts/slideLayout68.xml"/><Relationship Id="rId53" Type="http://schemas.openxmlformats.org/officeDocument/2006/relationships/theme" Target="../theme/theme3.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31" Type="http://schemas.openxmlformats.org/officeDocument/2006/relationships/slideLayout" Target="../slideLayouts/slideLayout54.xml"/><Relationship Id="rId44" Type="http://schemas.openxmlformats.org/officeDocument/2006/relationships/slideLayout" Target="../slideLayouts/slideLayout67.xml"/><Relationship Id="rId52" Type="http://schemas.openxmlformats.org/officeDocument/2006/relationships/slideLayout" Target="../slideLayouts/slideLayout75.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slideLayout" Target="../slideLayouts/slideLayout50.xml"/><Relationship Id="rId30" Type="http://schemas.openxmlformats.org/officeDocument/2006/relationships/slideLayout" Target="../slideLayouts/slideLayout53.xml"/><Relationship Id="rId35" Type="http://schemas.openxmlformats.org/officeDocument/2006/relationships/slideLayout" Target="../slideLayouts/slideLayout58.xml"/><Relationship Id="rId43" Type="http://schemas.openxmlformats.org/officeDocument/2006/relationships/slideLayout" Target="../slideLayouts/slideLayout66.xml"/><Relationship Id="rId48" Type="http://schemas.openxmlformats.org/officeDocument/2006/relationships/slideLayout" Target="../slideLayouts/slideLayout71.xml"/><Relationship Id="rId8" Type="http://schemas.openxmlformats.org/officeDocument/2006/relationships/slideLayout" Target="../slideLayouts/slideLayout31.xml"/><Relationship Id="rId51" Type="http://schemas.openxmlformats.org/officeDocument/2006/relationships/slideLayout" Target="../slideLayouts/slideLayout74.xml"/><Relationship Id="rId3" Type="http://schemas.openxmlformats.org/officeDocument/2006/relationships/slideLayout" Target="../slideLayouts/slideLayout26.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33" Type="http://schemas.openxmlformats.org/officeDocument/2006/relationships/slideLayout" Target="../slideLayouts/slideLayout56.xml"/><Relationship Id="rId38" Type="http://schemas.openxmlformats.org/officeDocument/2006/relationships/slideLayout" Target="../slideLayouts/slideLayout61.xml"/><Relationship Id="rId46" Type="http://schemas.openxmlformats.org/officeDocument/2006/relationships/slideLayout" Target="../slideLayouts/slideLayout69.xml"/><Relationship Id="rId20" Type="http://schemas.openxmlformats.org/officeDocument/2006/relationships/slideLayout" Target="../slideLayouts/slideLayout43.xml"/><Relationship Id="rId41" Type="http://schemas.openxmlformats.org/officeDocument/2006/relationships/slideLayout" Target="../slideLayouts/slideLayout64.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slideLayout" Target="../slideLayouts/slideLayout51.xml"/><Relationship Id="rId36" Type="http://schemas.openxmlformats.org/officeDocument/2006/relationships/slideLayout" Target="../slideLayouts/slideLayout59.xml"/><Relationship Id="rId49" Type="http://schemas.openxmlformats.org/officeDocument/2006/relationships/slideLayout" Target="../slideLayouts/slideLayout7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2" Type="http://schemas.openxmlformats.org/officeDocument/2006/relationships/slideLayout" Target="../slideLayouts/slideLayout77.xml"/><Relationship Id="rId16" Type="http://schemas.openxmlformats.org/officeDocument/2006/relationships/theme" Target="../theme/theme4.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6"/>
        <p:cNvGrpSpPr/>
        <p:nvPr/>
      </p:nvGrpSpPr>
      <p:grpSpPr>
        <a:xfrm>
          <a:off x="0" y="0"/>
          <a:ext cx="0" cy="0"/>
          <a:chOff x="0" y="0"/>
          <a:chExt cx="0" cy="0"/>
        </a:xfrm>
      </p:grpSpPr>
      <p:sp>
        <p:nvSpPr>
          <p:cNvPr id="157" name="Google Shape;157;p35"/>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158" name="Google Shape;158;p35"/>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59" name="Google Shape;159;p35"/>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60" name="Google Shape;160;p3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61" name="Google Shape;161;p3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34"/>
        <p:cNvGrpSpPr/>
        <p:nvPr/>
      </p:nvGrpSpPr>
      <p:grpSpPr>
        <a:xfrm>
          <a:off x="0" y="0"/>
          <a:ext cx="0" cy="0"/>
          <a:chOff x="0" y="0"/>
          <a:chExt cx="0" cy="0"/>
        </a:xfrm>
      </p:grpSpPr>
      <p:sp>
        <p:nvSpPr>
          <p:cNvPr id="235" name="Google Shape;235;p48"/>
          <p:cNvSpPr txBox="1">
            <a:spLocks noGrp="1"/>
          </p:cNvSpPr>
          <p:nvPr>
            <p:ph type="body" idx="1"/>
          </p:nvPr>
        </p:nvSpPr>
        <p:spPr>
          <a:xfrm>
            <a:off x="340663" y="1128663"/>
            <a:ext cx="7877100" cy="3452700"/>
          </a:xfrm>
          <a:prstGeom prst="rect">
            <a:avLst/>
          </a:prstGeom>
          <a:noFill/>
          <a:ln>
            <a:noFill/>
          </a:ln>
        </p:spPr>
        <p:txBody>
          <a:bodyPr spcFirstLastPara="1" wrap="square" lIns="91425" tIns="91425" rIns="91425" bIns="91425" anchor="t" anchorCtr="0">
            <a:noAutofit/>
          </a:bodyPr>
          <a:lstStyle>
            <a:lvl1pPr marL="457200" marR="0" lvl="0" indent="-285750" algn="l" rtl="0">
              <a:lnSpc>
                <a:spcPct val="100000"/>
              </a:lnSpc>
              <a:spcBef>
                <a:spcPts val="2200"/>
              </a:spcBef>
              <a:spcAft>
                <a:spcPts val="0"/>
              </a:spcAft>
              <a:buClr>
                <a:srgbClr val="80868B"/>
              </a:buClr>
              <a:buSzPts val="900"/>
              <a:buFont typeface="Roboto"/>
              <a:buChar char="•"/>
              <a:defRPr sz="900" b="0" i="0" u="none" strike="noStrike" cap="none">
                <a:solidFill>
                  <a:srgbClr val="80868B"/>
                </a:solidFill>
                <a:latin typeface="Roboto"/>
                <a:ea typeface="Roboto"/>
                <a:cs typeface="Roboto"/>
                <a:sym typeface="Roboto"/>
              </a:defRPr>
            </a:lvl1pPr>
            <a:lvl2pPr marL="914400" marR="0" lvl="1" indent="-285750" algn="l" rtl="0">
              <a:lnSpc>
                <a:spcPct val="100000"/>
              </a:lnSpc>
              <a:spcBef>
                <a:spcPts val="2200"/>
              </a:spcBef>
              <a:spcAft>
                <a:spcPts val="0"/>
              </a:spcAft>
              <a:buClr>
                <a:srgbClr val="80868B"/>
              </a:buClr>
              <a:buSzPts val="900"/>
              <a:buFont typeface="Roboto"/>
              <a:buChar char="•"/>
              <a:defRPr sz="900" b="0" i="0" u="none" strike="noStrike" cap="none">
                <a:solidFill>
                  <a:srgbClr val="80868B"/>
                </a:solidFill>
                <a:latin typeface="Roboto"/>
                <a:ea typeface="Roboto"/>
                <a:cs typeface="Roboto"/>
                <a:sym typeface="Roboto"/>
              </a:defRPr>
            </a:lvl2pPr>
            <a:lvl3pPr marL="1371600" marR="0" lvl="2" indent="-285750" algn="l" rtl="0">
              <a:lnSpc>
                <a:spcPct val="100000"/>
              </a:lnSpc>
              <a:spcBef>
                <a:spcPts val="2200"/>
              </a:spcBef>
              <a:spcAft>
                <a:spcPts val="0"/>
              </a:spcAft>
              <a:buClr>
                <a:srgbClr val="80868B"/>
              </a:buClr>
              <a:buSzPts val="900"/>
              <a:buFont typeface="Roboto"/>
              <a:buChar char="•"/>
              <a:defRPr sz="900" b="0" i="0" u="none" strike="noStrike" cap="none">
                <a:solidFill>
                  <a:srgbClr val="80868B"/>
                </a:solidFill>
                <a:latin typeface="Roboto"/>
                <a:ea typeface="Roboto"/>
                <a:cs typeface="Roboto"/>
                <a:sym typeface="Roboto"/>
              </a:defRPr>
            </a:lvl3pPr>
            <a:lvl4pPr marL="1828800" marR="0" lvl="3" indent="-285750" algn="l" rtl="0">
              <a:lnSpc>
                <a:spcPct val="100000"/>
              </a:lnSpc>
              <a:spcBef>
                <a:spcPts val="2200"/>
              </a:spcBef>
              <a:spcAft>
                <a:spcPts val="0"/>
              </a:spcAft>
              <a:buClr>
                <a:srgbClr val="80868B"/>
              </a:buClr>
              <a:buSzPts val="900"/>
              <a:buFont typeface="Roboto"/>
              <a:buChar char="•"/>
              <a:defRPr sz="900" b="0" i="0" u="none" strike="noStrike" cap="none">
                <a:solidFill>
                  <a:srgbClr val="80868B"/>
                </a:solidFill>
                <a:latin typeface="Roboto"/>
                <a:ea typeface="Roboto"/>
                <a:cs typeface="Roboto"/>
                <a:sym typeface="Roboto"/>
              </a:defRPr>
            </a:lvl4pPr>
            <a:lvl5pPr marL="2286000" marR="0" lvl="4" indent="-285750" algn="l" rtl="0">
              <a:lnSpc>
                <a:spcPct val="100000"/>
              </a:lnSpc>
              <a:spcBef>
                <a:spcPts val="2200"/>
              </a:spcBef>
              <a:spcAft>
                <a:spcPts val="0"/>
              </a:spcAft>
              <a:buClr>
                <a:srgbClr val="80868B"/>
              </a:buClr>
              <a:buSzPts val="900"/>
              <a:buFont typeface="Roboto"/>
              <a:buChar char="•"/>
              <a:defRPr sz="900" b="0" i="0" u="none" strike="noStrike" cap="none">
                <a:solidFill>
                  <a:srgbClr val="80868B"/>
                </a:solidFill>
                <a:latin typeface="Roboto"/>
                <a:ea typeface="Roboto"/>
                <a:cs typeface="Roboto"/>
                <a:sym typeface="Roboto"/>
              </a:defRPr>
            </a:lvl5pPr>
            <a:lvl6pPr marL="2743200" marR="0" lvl="5" indent="-285750" algn="l" rtl="0">
              <a:lnSpc>
                <a:spcPct val="100000"/>
              </a:lnSpc>
              <a:spcBef>
                <a:spcPts val="2200"/>
              </a:spcBef>
              <a:spcAft>
                <a:spcPts val="0"/>
              </a:spcAft>
              <a:buClr>
                <a:srgbClr val="80868B"/>
              </a:buClr>
              <a:buSzPts val="900"/>
              <a:buFont typeface="Roboto"/>
              <a:buChar char="•"/>
              <a:defRPr sz="900" b="0" i="0" u="none" strike="noStrike" cap="none">
                <a:solidFill>
                  <a:srgbClr val="80868B"/>
                </a:solidFill>
                <a:latin typeface="Roboto"/>
                <a:ea typeface="Roboto"/>
                <a:cs typeface="Roboto"/>
                <a:sym typeface="Roboto"/>
              </a:defRPr>
            </a:lvl6pPr>
            <a:lvl7pPr marL="3200400" marR="0" lvl="6" indent="-285750" algn="l" rtl="0">
              <a:lnSpc>
                <a:spcPct val="100000"/>
              </a:lnSpc>
              <a:spcBef>
                <a:spcPts val="2200"/>
              </a:spcBef>
              <a:spcAft>
                <a:spcPts val="0"/>
              </a:spcAft>
              <a:buClr>
                <a:srgbClr val="80868B"/>
              </a:buClr>
              <a:buSzPts val="900"/>
              <a:buFont typeface="Roboto"/>
              <a:buChar char="•"/>
              <a:defRPr sz="900" b="0" i="0" u="none" strike="noStrike" cap="none">
                <a:solidFill>
                  <a:srgbClr val="80868B"/>
                </a:solidFill>
                <a:latin typeface="Roboto"/>
                <a:ea typeface="Roboto"/>
                <a:cs typeface="Roboto"/>
                <a:sym typeface="Roboto"/>
              </a:defRPr>
            </a:lvl7pPr>
            <a:lvl8pPr marL="3657600" marR="0" lvl="7" indent="-285750" algn="l" rtl="0">
              <a:lnSpc>
                <a:spcPct val="100000"/>
              </a:lnSpc>
              <a:spcBef>
                <a:spcPts val="2200"/>
              </a:spcBef>
              <a:spcAft>
                <a:spcPts val="0"/>
              </a:spcAft>
              <a:buClr>
                <a:srgbClr val="80868B"/>
              </a:buClr>
              <a:buSzPts val="900"/>
              <a:buFont typeface="Roboto"/>
              <a:buChar char="•"/>
              <a:defRPr sz="900" b="0" i="0" u="none" strike="noStrike" cap="none">
                <a:solidFill>
                  <a:srgbClr val="80868B"/>
                </a:solidFill>
                <a:latin typeface="Roboto"/>
                <a:ea typeface="Roboto"/>
                <a:cs typeface="Roboto"/>
                <a:sym typeface="Roboto"/>
              </a:defRPr>
            </a:lvl8pPr>
            <a:lvl9pPr marL="4114800" marR="0" lvl="8" indent="-285750" algn="l" rtl="0">
              <a:lnSpc>
                <a:spcPct val="100000"/>
              </a:lnSpc>
              <a:spcBef>
                <a:spcPts val="2200"/>
              </a:spcBef>
              <a:spcAft>
                <a:spcPts val="0"/>
              </a:spcAft>
              <a:buClr>
                <a:srgbClr val="80868B"/>
              </a:buClr>
              <a:buSzPts val="900"/>
              <a:buFont typeface="Roboto"/>
              <a:buChar char="•"/>
              <a:defRPr sz="900" b="0" i="0" u="none" strike="noStrike" cap="none">
                <a:solidFill>
                  <a:srgbClr val="80868B"/>
                </a:solidFill>
                <a:latin typeface="Roboto"/>
                <a:ea typeface="Roboto"/>
                <a:cs typeface="Roboto"/>
                <a:sym typeface="Roboto"/>
              </a:defRPr>
            </a:lvl9pPr>
          </a:lstStyle>
          <a:p>
            <a:endParaRPr/>
          </a:p>
        </p:txBody>
      </p:sp>
      <p:sp>
        <p:nvSpPr>
          <p:cNvPr id="236" name="Google Shape;236;p48"/>
          <p:cNvSpPr txBox="1">
            <a:spLocks noGrp="1"/>
          </p:cNvSpPr>
          <p:nvPr>
            <p:ph type="title"/>
          </p:nvPr>
        </p:nvSpPr>
        <p:spPr>
          <a:xfrm>
            <a:off x="395688" y="493663"/>
            <a:ext cx="7877100" cy="857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3C4043"/>
              </a:buClr>
              <a:buSzPts val="2400"/>
              <a:buFont typeface="Google Sans"/>
              <a:buNone/>
              <a:defRPr sz="2400" b="0" i="0" u="none" strike="noStrike" cap="none">
                <a:solidFill>
                  <a:srgbClr val="3C4043"/>
                </a:solidFill>
                <a:latin typeface="Google Sans"/>
                <a:ea typeface="Google Sans"/>
                <a:cs typeface="Google Sans"/>
                <a:sym typeface="Google Sans"/>
              </a:defRPr>
            </a:lvl1pPr>
            <a:lvl2pPr marR="0" lvl="1"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2pPr>
            <a:lvl3pPr marR="0" lvl="2"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3pPr>
            <a:lvl4pPr marR="0" lvl="3"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4pPr>
            <a:lvl5pPr marR="0" lvl="4"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5pPr>
            <a:lvl6pPr marR="0" lvl="5"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6pPr>
            <a:lvl7pPr marR="0" lvl="6"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7pPr>
            <a:lvl8pPr marR="0" lvl="7"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8pPr>
            <a:lvl9pPr marR="0" lvl="8"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237" name="Google Shape;237;p48"/>
          <p:cNvSpPr txBox="1"/>
          <p:nvPr/>
        </p:nvSpPr>
        <p:spPr>
          <a:xfrm>
            <a:off x="7934700" y="218775"/>
            <a:ext cx="1209300" cy="30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D9D9D9"/>
                </a:solidFill>
                <a:latin typeface="Roboto"/>
                <a:ea typeface="Roboto"/>
                <a:cs typeface="Roboto"/>
                <a:sym typeface="Roboto"/>
              </a:rPr>
              <a:t>Proprietary + Confidential</a:t>
            </a:r>
            <a:endParaRPr sz="600" b="0" i="0" u="none" strike="noStrike" cap="none">
              <a:solidFill>
                <a:srgbClr val="D9D9D9"/>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 id="2147483713" r:id="rId21"/>
    <p:sldLayoutId id="2147483714" r:id="rId22"/>
    <p:sldLayoutId id="2147483715" r:id="rId23"/>
    <p:sldLayoutId id="2147483716" r:id="rId24"/>
    <p:sldLayoutId id="2147483717" r:id="rId25"/>
    <p:sldLayoutId id="2147483718" r:id="rId26"/>
    <p:sldLayoutId id="2147483719" r:id="rId27"/>
    <p:sldLayoutId id="2147483720" r:id="rId28"/>
    <p:sldLayoutId id="2147483721" r:id="rId29"/>
    <p:sldLayoutId id="2147483722" r:id="rId30"/>
    <p:sldLayoutId id="2147483723" r:id="rId31"/>
    <p:sldLayoutId id="2147483724" r:id="rId32"/>
    <p:sldLayoutId id="2147483725" r:id="rId33"/>
    <p:sldLayoutId id="2147483726" r:id="rId34"/>
    <p:sldLayoutId id="2147483727" r:id="rId35"/>
    <p:sldLayoutId id="2147483728" r:id="rId36"/>
    <p:sldLayoutId id="2147483729" r:id="rId37"/>
    <p:sldLayoutId id="2147483730" r:id="rId38"/>
    <p:sldLayoutId id="2147483731" r:id="rId39"/>
    <p:sldLayoutId id="2147483732" r:id="rId40"/>
    <p:sldLayoutId id="2147483733" r:id="rId41"/>
    <p:sldLayoutId id="2147483734" r:id="rId42"/>
    <p:sldLayoutId id="2147483735" r:id="rId43"/>
    <p:sldLayoutId id="2147483736" r:id="rId44"/>
    <p:sldLayoutId id="2147483737" r:id="rId45"/>
    <p:sldLayoutId id="2147483738" r:id="rId46"/>
    <p:sldLayoutId id="2147483739" r:id="rId47"/>
    <p:sldLayoutId id="2147483740" r:id="rId48"/>
    <p:sldLayoutId id="2147483741" r:id="rId49"/>
    <p:sldLayoutId id="2147483742" r:id="rId50"/>
    <p:sldLayoutId id="2147483743" r:id="rId51"/>
    <p:sldLayoutId id="2147483744" r:id="rId5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740"/>
        <p:cNvGrpSpPr/>
        <p:nvPr/>
      </p:nvGrpSpPr>
      <p:grpSpPr>
        <a:xfrm>
          <a:off x="0" y="0"/>
          <a:ext cx="0" cy="0"/>
          <a:chOff x="0" y="0"/>
          <a:chExt cx="0" cy="0"/>
        </a:xfrm>
      </p:grpSpPr>
      <p:sp>
        <p:nvSpPr>
          <p:cNvPr id="741" name="Google Shape;741;p102"/>
          <p:cNvSpPr txBox="1">
            <a:spLocks noGrp="1"/>
          </p:cNvSpPr>
          <p:nvPr>
            <p:ph type="title"/>
          </p:nvPr>
        </p:nvSpPr>
        <p:spPr>
          <a:xfrm>
            <a:off x="311700" y="1937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Google Sans"/>
              <a:buNone/>
              <a:defRPr sz="2800">
                <a:solidFill>
                  <a:schemeClr val="dk1"/>
                </a:solidFill>
                <a:latin typeface="Google Sans"/>
                <a:ea typeface="Google Sans"/>
                <a:cs typeface="Google Sans"/>
                <a:sym typeface="Google San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42" name="Google Shape;742;p10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298450">
              <a:lnSpc>
                <a:spcPct val="115000"/>
              </a:lnSpc>
              <a:spcBef>
                <a:spcPts val="0"/>
              </a:spcBef>
              <a:spcAft>
                <a:spcPts val="0"/>
              </a:spcAft>
              <a:buClr>
                <a:schemeClr val="dk2"/>
              </a:buClr>
              <a:buSzPts val="1100"/>
              <a:buFont typeface="Google Sans"/>
              <a:buChar char="●"/>
              <a:defRPr sz="1100">
                <a:solidFill>
                  <a:schemeClr val="dk2"/>
                </a:solidFill>
                <a:latin typeface="Google Sans"/>
                <a:ea typeface="Google Sans"/>
                <a:cs typeface="Google Sans"/>
                <a:sym typeface="Google Sans"/>
              </a:defRPr>
            </a:lvl1pPr>
            <a:lvl2pPr marL="914400" lvl="1" indent="-298450">
              <a:lnSpc>
                <a:spcPct val="115000"/>
              </a:lnSpc>
              <a:spcBef>
                <a:spcPts val="0"/>
              </a:spcBef>
              <a:spcAft>
                <a:spcPts val="0"/>
              </a:spcAft>
              <a:buClr>
                <a:schemeClr val="dk2"/>
              </a:buClr>
              <a:buSzPts val="1100"/>
              <a:buFont typeface="Google Sans"/>
              <a:buChar char="○"/>
              <a:defRPr sz="1100">
                <a:solidFill>
                  <a:schemeClr val="dk2"/>
                </a:solidFill>
                <a:latin typeface="Google Sans"/>
                <a:ea typeface="Google Sans"/>
                <a:cs typeface="Google Sans"/>
                <a:sym typeface="Google Sans"/>
              </a:defRPr>
            </a:lvl2pPr>
            <a:lvl3pPr marL="1371600" lvl="2" indent="-298450">
              <a:lnSpc>
                <a:spcPct val="115000"/>
              </a:lnSpc>
              <a:spcBef>
                <a:spcPts val="0"/>
              </a:spcBef>
              <a:spcAft>
                <a:spcPts val="0"/>
              </a:spcAft>
              <a:buClr>
                <a:schemeClr val="dk2"/>
              </a:buClr>
              <a:buSzPts val="1100"/>
              <a:buFont typeface="Google Sans"/>
              <a:buChar char="■"/>
              <a:defRPr sz="1100">
                <a:solidFill>
                  <a:schemeClr val="dk2"/>
                </a:solidFill>
                <a:latin typeface="Google Sans"/>
                <a:ea typeface="Google Sans"/>
                <a:cs typeface="Google Sans"/>
                <a:sym typeface="Google Sans"/>
              </a:defRPr>
            </a:lvl3pPr>
            <a:lvl4pPr marL="1828800" lvl="3" indent="-298450">
              <a:lnSpc>
                <a:spcPct val="115000"/>
              </a:lnSpc>
              <a:spcBef>
                <a:spcPts val="0"/>
              </a:spcBef>
              <a:spcAft>
                <a:spcPts val="0"/>
              </a:spcAft>
              <a:buClr>
                <a:schemeClr val="dk2"/>
              </a:buClr>
              <a:buSzPts val="1100"/>
              <a:buFont typeface="Google Sans"/>
              <a:buChar char="●"/>
              <a:defRPr sz="1100">
                <a:solidFill>
                  <a:schemeClr val="dk2"/>
                </a:solidFill>
                <a:latin typeface="Google Sans"/>
                <a:ea typeface="Google Sans"/>
                <a:cs typeface="Google Sans"/>
                <a:sym typeface="Google Sans"/>
              </a:defRPr>
            </a:lvl4pPr>
            <a:lvl5pPr marL="2286000" lvl="4" indent="-298450">
              <a:lnSpc>
                <a:spcPct val="115000"/>
              </a:lnSpc>
              <a:spcBef>
                <a:spcPts val="0"/>
              </a:spcBef>
              <a:spcAft>
                <a:spcPts val="0"/>
              </a:spcAft>
              <a:buClr>
                <a:schemeClr val="dk2"/>
              </a:buClr>
              <a:buSzPts val="1100"/>
              <a:buFont typeface="Google Sans"/>
              <a:buChar char="○"/>
              <a:defRPr sz="1100">
                <a:solidFill>
                  <a:schemeClr val="dk2"/>
                </a:solidFill>
                <a:latin typeface="Google Sans"/>
                <a:ea typeface="Google Sans"/>
                <a:cs typeface="Google Sans"/>
                <a:sym typeface="Google Sans"/>
              </a:defRPr>
            </a:lvl5pPr>
            <a:lvl6pPr marL="2743200" lvl="5" indent="-298450">
              <a:lnSpc>
                <a:spcPct val="115000"/>
              </a:lnSpc>
              <a:spcBef>
                <a:spcPts val="0"/>
              </a:spcBef>
              <a:spcAft>
                <a:spcPts val="0"/>
              </a:spcAft>
              <a:buClr>
                <a:schemeClr val="dk2"/>
              </a:buClr>
              <a:buSzPts val="1100"/>
              <a:buFont typeface="Google Sans"/>
              <a:buChar char="■"/>
              <a:defRPr sz="1100">
                <a:solidFill>
                  <a:schemeClr val="dk2"/>
                </a:solidFill>
                <a:latin typeface="Google Sans"/>
                <a:ea typeface="Google Sans"/>
                <a:cs typeface="Google Sans"/>
                <a:sym typeface="Google Sans"/>
              </a:defRPr>
            </a:lvl6pPr>
            <a:lvl7pPr marL="3200400" lvl="6" indent="-298450">
              <a:lnSpc>
                <a:spcPct val="115000"/>
              </a:lnSpc>
              <a:spcBef>
                <a:spcPts val="0"/>
              </a:spcBef>
              <a:spcAft>
                <a:spcPts val="0"/>
              </a:spcAft>
              <a:buClr>
                <a:schemeClr val="dk2"/>
              </a:buClr>
              <a:buSzPts val="1100"/>
              <a:buFont typeface="Google Sans"/>
              <a:buChar char="●"/>
              <a:defRPr sz="1100">
                <a:solidFill>
                  <a:schemeClr val="dk2"/>
                </a:solidFill>
                <a:latin typeface="Google Sans"/>
                <a:ea typeface="Google Sans"/>
                <a:cs typeface="Google Sans"/>
                <a:sym typeface="Google Sans"/>
              </a:defRPr>
            </a:lvl7pPr>
            <a:lvl8pPr marL="3657600" lvl="7" indent="-298450">
              <a:lnSpc>
                <a:spcPct val="115000"/>
              </a:lnSpc>
              <a:spcBef>
                <a:spcPts val="0"/>
              </a:spcBef>
              <a:spcAft>
                <a:spcPts val="0"/>
              </a:spcAft>
              <a:buClr>
                <a:schemeClr val="dk2"/>
              </a:buClr>
              <a:buSzPts val="1100"/>
              <a:buFont typeface="Google Sans"/>
              <a:buChar char="○"/>
              <a:defRPr sz="1100">
                <a:solidFill>
                  <a:schemeClr val="dk2"/>
                </a:solidFill>
                <a:latin typeface="Google Sans"/>
                <a:ea typeface="Google Sans"/>
                <a:cs typeface="Google Sans"/>
                <a:sym typeface="Google Sans"/>
              </a:defRPr>
            </a:lvl8pPr>
            <a:lvl9pPr marL="4114800" lvl="8" indent="-298450">
              <a:lnSpc>
                <a:spcPct val="115000"/>
              </a:lnSpc>
              <a:spcBef>
                <a:spcPts val="0"/>
              </a:spcBef>
              <a:spcAft>
                <a:spcPts val="0"/>
              </a:spcAft>
              <a:buClr>
                <a:schemeClr val="dk2"/>
              </a:buClr>
              <a:buSzPts val="1100"/>
              <a:buFont typeface="Google Sans"/>
              <a:buChar char="■"/>
              <a:defRPr sz="1100">
                <a:solidFill>
                  <a:schemeClr val="dk2"/>
                </a:solidFill>
                <a:latin typeface="Google Sans"/>
                <a:ea typeface="Google Sans"/>
                <a:cs typeface="Google Sans"/>
                <a:sym typeface="Google Sans"/>
              </a:defRPr>
            </a:lvl9pPr>
          </a:lstStyle>
          <a:p>
            <a:endParaRPr/>
          </a:p>
        </p:txBody>
      </p:sp>
      <p:sp>
        <p:nvSpPr>
          <p:cNvPr id="743" name="Google Shape;743;p10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196">
          <p15:clr>
            <a:srgbClr val="E46962"/>
          </p15:clr>
        </p15:guide>
        <p15:guide id="2" pos="5544">
          <p15:clr>
            <a:srgbClr val="E46962"/>
          </p15:clr>
        </p15:guide>
        <p15:guide id="3" orient="horz" pos="216">
          <p15:clr>
            <a:srgbClr val="E46962"/>
          </p15:clr>
        </p15:guide>
        <p15:guide id="4" pos="2880">
          <p15:clr>
            <a:srgbClr val="E46962"/>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9.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3.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9.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9.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8"/>
        <p:cNvGrpSpPr/>
        <p:nvPr/>
      </p:nvGrpSpPr>
      <p:grpSpPr>
        <a:xfrm>
          <a:off x="0" y="0"/>
          <a:ext cx="0" cy="0"/>
          <a:chOff x="0" y="0"/>
          <a:chExt cx="0" cy="0"/>
        </a:xfrm>
      </p:grpSpPr>
      <p:pic>
        <p:nvPicPr>
          <p:cNvPr id="799" name="Google Shape;799;p118"/>
          <p:cNvPicPr preferRelativeResize="0"/>
          <p:nvPr/>
        </p:nvPicPr>
        <p:blipFill>
          <a:blip r:embed="rId3">
            <a:alphaModFix/>
          </a:blip>
          <a:stretch>
            <a:fillRect/>
          </a:stretch>
        </p:blipFill>
        <p:spPr>
          <a:xfrm>
            <a:off x="7346769" y="322796"/>
            <a:ext cx="1415336" cy="1411800"/>
          </a:xfrm>
          <a:prstGeom prst="rect">
            <a:avLst/>
          </a:prstGeom>
          <a:noFill/>
          <a:ln>
            <a:noFill/>
          </a:ln>
        </p:spPr>
      </p:pic>
      <p:sp>
        <p:nvSpPr>
          <p:cNvPr id="800" name="Google Shape;800;p118"/>
          <p:cNvSpPr txBox="1"/>
          <p:nvPr/>
        </p:nvSpPr>
        <p:spPr>
          <a:xfrm>
            <a:off x="1066200" y="1370225"/>
            <a:ext cx="7315800" cy="1411800"/>
          </a:xfrm>
          <a:prstGeom prst="rect">
            <a:avLst/>
          </a:prstGeom>
          <a:noFill/>
          <a:ln>
            <a:noFill/>
          </a:ln>
        </p:spPr>
        <p:txBody>
          <a:bodyPr spcFirstLastPara="1" wrap="square" lIns="0" tIns="0" rIns="91425" bIns="0" anchor="ctr" anchorCtr="0">
            <a:noAutofit/>
          </a:bodyPr>
          <a:lstStyle/>
          <a:p>
            <a:pPr marL="0" lvl="0" indent="0" algn="l" rtl="0">
              <a:spcBef>
                <a:spcPts val="0"/>
              </a:spcBef>
              <a:spcAft>
                <a:spcPts val="0"/>
              </a:spcAft>
              <a:buNone/>
            </a:pPr>
            <a:r>
              <a:rPr lang="en" sz="4200">
                <a:solidFill>
                  <a:srgbClr val="5F6368"/>
                </a:solidFill>
                <a:latin typeface="Google Sans"/>
                <a:ea typeface="Google Sans"/>
                <a:cs typeface="Google Sans"/>
                <a:sym typeface="Google Sans"/>
              </a:rPr>
              <a:t>Diving into Cyber-Physical Resilience</a:t>
            </a:r>
            <a:endParaRPr sz="1800">
              <a:solidFill>
                <a:srgbClr val="5F6368"/>
              </a:solidFill>
              <a:latin typeface="Google Sans"/>
              <a:ea typeface="Google Sans"/>
              <a:cs typeface="Google Sans"/>
              <a:sym typeface="Google Sans"/>
            </a:endParaRPr>
          </a:p>
          <a:p>
            <a:pPr marL="0" lvl="0" indent="0" algn="l" rtl="0">
              <a:spcBef>
                <a:spcPts val="0"/>
              </a:spcBef>
              <a:spcAft>
                <a:spcPts val="0"/>
              </a:spcAft>
              <a:buNone/>
            </a:pPr>
            <a:r>
              <a:rPr lang="en" sz="1800">
                <a:solidFill>
                  <a:srgbClr val="5F6368"/>
                </a:solidFill>
                <a:latin typeface="Google Sans"/>
                <a:ea typeface="Google Sans"/>
                <a:cs typeface="Google Sans"/>
                <a:sym typeface="Google Sans"/>
              </a:rPr>
              <a:t>August 2024</a:t>
            </a:r>
            <a:endParaRPr sz="1800">
              <a:solidFill>
                <a:srgbClr val="5F6368"/>
              </a:solidFill>
              <a:latin typeface="Google Sans"/>
              <a:ea typeface="Google Sans"/>
              <a:cs typeface="Google Sans"/>
              <a:sym typeface="Google Sans"/>
            </a:endParaRPr>
          </a:p>
        </p:txBody>
      </p:sp>
      <p:sp>
        <p:nvSpPr>
          <p:cNvPr id="801" name="Google Shape;801;p118"/>
          <p:cNvSpPr/>
          <p:nvPr/>
        </p:nvSpPr>
        <p:spPr>
          <a:xfrm>
            <a:off x="843075" y="1244425"/>
            <a:ext cx="99900" cy="1714800"/>
          </a:xfrm>
          <a:prstGeom prst="rect">
            <a:avLst/>
          </a:prstGeom>
          <a:solidFill>
            <a:srgbClr val="4285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5"/>
        <p:cNvGrpSpPr/>
        <p:nvPr/>
      </p:nvGrpSpPr>
      <p:grpSpPr>
        <a:xfrm>
          <a:off x="0" y="0"/>
          <a:ext cx="0" cy="0"/>
          <a:chOff x="0" y="0"/>
          <a:chExt cx="0" cy="0"/>
        </a:xfrm>
      </p:grpSpPr>
      <p:sp>
        <p:nvSpPr>
          <p:cNvPr id="1446" name="Google Shape;1446;p156"/>
          <p:cNvSpPr/>
          <p:nvPr/>
        </p:nvSpPr>
        <p:spPr>
          <a:xfrm>
            <a:off x="337250" y="1442375"/>
            <a:ext cx="1986600" cy="2524500"/>
          </a:xfrm>
          <a:prstGeom prst="roundRect">
            <a:avLst>
              <a:gd name="adj" fmla="val 7520"/>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Google Sans"/>
              <a:ea typeface="Google Sans"/>
              <a:cs typeface="Google Sans"/>
              <a:sym typeface="Google Sans"/>
            </a:endParaRPr>
          </a:p>
        </p:txBody>
      </p:sp>
      <p:sp>
        <p:nvSpPr>
          <p:cNvPr id="1447" name="Google Shape;1447;p156"/>
          <p:cNvSpPr txBox="1"/>
          <p:nvPr/>
        </p:nvSpPr>
        <p:spPr>
          <a:xfrm>
            <a:off x="311700" y="342825"/>
            <a:ext cx="8403900" cy="745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 sz="3300" b="1">
                <a:solidFill>
                  <a:schemeClr val="dk1"/>
                </a:solidFill>
                <a:latin typeface="Google Sans"/>
                <a:ea typeface="Google Sans"/>
                <a:cs typeface="Google Sans"/>
                <a:sym typeface="Google Sans"/>
              </a:rPr>
              <a:t>Bonus Slide: Challenges</a:t>
            </a:r>
            <a:endParaRPr sz="3300" b="1">
              <a:solidFill>
                <a:schemeClr val="dk1"/>
              </a:solidFill>
              <a:latin typeface="Google Sans"/>
              <a:ea typeface="Google Sans"/>
              <a:cs typeface="Google Sans"/>
              <a:sym typeface="Google Sans"/>
            </a:endParaRPr>
          </a:p>
        </p:txBody>
      </p:sp>
      <p:sp>
        <p:nvSpPr>
          <p:cNvPr id="1448" name="Google Shape;1448;p156"/>
          <p:cNvSpPr/>
          <p:nvPr/>
        </p:nvSpPr>
        <p:spPr>
          <a:xfrm>
            <a:off x="3586188" y="1442375"/>
            <a:ext cx="1986600" cy="2524500"/>
          </a:xfrm>
          <a:prstGeom prst="roundRect">
            <a:avLst>
              <a:gd name="adj" fmla="val 4702"/>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Google Sans"/>
              <a:ea typeface="Google Sans"/>
              <a:cs typeface="Google Sans"/>
              <a:sym typeface="Google Sans"/>
            </a:endParaRPr>
          </a:p>
        </p:txBody>
      </p:sp>
      <p:sp>
        <p:nvSpPr>
          <p:cNvPr id="1449" name="Google Shape;1449;p156"/>
          <p:cNvSpPr/>
          <p:nvPr/>
        </p:nvSpPr>
        <p:spPr>
          <a:xfrm>
            <a:off x="657673" y="1385300"/>
            <a:ext cx="7526700" cy="2027700"/>
          </a:xfrm>
          <a:prstGeom prst="rect">
            <a:avLst/>
          </a:prstGeom>
          <a:noFill/>
          <a:ln>
            <a:noFill/>
          </a:ln>
        </p:spPr>
        <p:txBody>
          <a:bodyPr spcFirstLastPara="1" wrap="square" lIns="0" tIns="0" rIns="0" bIns="0" anchor="t" anchorCtr="0">
            <a:noAutofit/>
          </a:bodyPr>
          <a:lstStyle/>
          <a:p>
            <a:pPr marL="177800" lvl="0" indent="-222250" algn="l" rtl="0">
              <a:lnSpc>
                <a:spcPct val="90000"/>
              </a:lnSpc>
              <a:spcBef>
                <a:spcPts val="0"/>
              </a:spcBef>
              <a:spcAft>
                <a:spcPts val="0"/>
              </a:spcAft>
              <a:buClr>
                <a:schemeClr val="dk1"/>
              </a:buClr>
              <a:buSzPts val="2100"/>
              <a:buFont typeface="Google Sans"/>
              <a:buChar char="•"/>
            </a:pPr>
            <a:r>
              <a:rPr lang="en" sz="2100">
                <a:solidFill>
                  <a:schemeClr val="dk1"/>
                </a:solidFill>
                <a:latin typeface="Google Sans"/>
                <a:ea typeface="Google Sans"/>
                <a:cs typeface="Google Sans"/>
                <a:sym typeface="Google Sans"/>
              </a:rPr>
              <a:t>Why gather Cyber Public Health data?</a:t>
            </a:r>
            <a:endParaRPr sz="2100">
              <a:solidFill>
                <a:schemeClr val="dk1"/>
              </a:solidFill>
              <a:latin typeface="Google Sans"/>
              <a:ea typeface="Google Sans"/>
              <a:cs typeface="Google Sans"/>
              <a:sym typeface="Google Sans"/>
            </a:endParaRPr>
          </a:p>
          <a:p>
            <a:pPr marL="177800" lvl="0" indent="-222250" algn="l" rtl="0">
              <a:lnSpc>
                <a:spcPct val="90000"/>
              </a:lnSpc>
              <a:spcBef>
                <a:spcPts val="800"/>
              </a:spcBef>
              <a:spcAft>
                <a:spcPts val="0"/>
              </a:spcAft>
              <a:buClr>
                <a:schemeClr val="dk1"/>
              </a:buClr>
              <a:buSzPts val="2100"/>
              <a:buFont typeface="Google Sans"/>
              <a:buChar char="•"/>
            </a:pPr>
            <a:r>
              <a:rPr lang="en" sz="2100">
                <a:solidFill>
                  <a:schemeClr val="dk1"/>
                </a:solidFill>
                <a:latin typeface="Google Sans"/>
                <a:ea typeface="Google Sans"/>
                <a:cs typeface="Google Sans"/>
                <a:sym typeface="Google Sans"/>
              </a:rPr>
              <a:t>What are the inhibitors?</a:t>
            </a:r>
            <a:endParaRPr sz="2100">
              <a:solidFill>
                <a:schemeClr val="dk1"/>
              </a:solidFill>
              <a:latin typeface="Google Sans"/>
              <a:ea typeface="Google Sans"/>
              <a:cs typeface="Google Sans"/>
              <a:sym typeface="Google Sans"/>
            </a:endParaRPr>
          </a:p>
          <a:p>
            <a:pPr marL="520700" lvl="1" indent="-203200" algn="l" rtl="0">
              <a:lnSpc>
                <a:spcPct val="90000"/>
              </a:lnSpc>
              <a:spcBef>
                <a:spcPts val="400"/>
              </a:spcBef>
              <a:spcAft>
                <a:spcPts val="0"/>
              </a:spcAft>
              <a:buClr>
                <a:schemeClr val="dk1"/>
              </a:buClr>
              <a:buSzPts val="1800"/>
              <a:buFont typeface="Google Sans"/>
              <a:buChar char="•"/>
            </a:pPr>
            <a:r>
              <a:rPr lang="en" sz="1800">
                <a:solidFill>
                  <a:schemeClr val="dk1"/>
                </a:solidFill>
                <a:latin typeface="Google Sans"/>
                <a:ea typeface="Google Sans"/>
                <a:cs typeface="Google Sans"/>
                <a:sym typeface="Google Sans"/>
              </a:rPr>
              <a:t>Cost</a:t>
            </a:r>
            <a:endParaRPr sz="1800">
              <a:solidFill>
                <a:schemeClr val="dk1"/>
              </a:solidFill>
              <a:latin typeface="Google Sans"/>
              <a:ea typeface="Google Sans"/>
              <a:cs typeface="Google Sans"/>
              <a:sym typeface="Google Sans"/>
            </a:endParaRPr>
          </a:p>
          <a:p>
            <a:pPr marL="520700" lvl="1" indent="-203200" algn="l" rtl="0">
              <a:lnSpc>
                <a:spcPct val="90000"/>
              </a:lnSpc>
              <a:spcBef>
                <a:spcPts val="400"/>
              </a:spcBef>
              <a:spcAft>
                <a:spcPts val="0"/>
              </a:spcAft>
              <a:buClr>
                <a:schemeClr val="dk1"/>
              </a:buClr>
              <a:buSzPts val="1800"/>
              <a:buFont typeface="Google Sans"/>
              <a:buChar char="•"/>
            </a:pPr>
            <a:r>
              <a:rPr lang="en" sz="1800">
                <a:solidFill>
                  <a:schemeClr val="dk1"/>
                </a:solidFill>
                <a:latin typeface="Google Sans"/>
                <a:ea typeface="Google Sans"/>
                <a:cs typeface="Google Sans"/>
                <a:sym typeface="Google Sans"/>
              </a:rPr>
              <a:t>Perceived danger</a:t>
            </a:r>
            <a:endParaRPr sz="2100">
              <a:solidFill>
                <a:schemeClr val="dk1"/>
              </a:solidFill>
              <a:latin typeface="Google Sans"/>
              <a:ea typeface="Google Sans"/>
              <a:cs typeface="Google Sans"/>
              <a:sym typeface="Google Sans"/>
            </a:endParaRPr>
          </a:p>
          <a:p>
            <a:pPr marL="0" lvl="0" indent="0" algn="l" rtl="0">
              <a:lnSpc>
                <a:spcPct val="90000"/>
              </a:lnSpc>
              <a:spcBef>
                <a:spcPts val="400"/>
              </a:spcBef>
              <a:spcAft>
                <a:spcPts val="0"/>
              </a:spcAft>
              <a:buNone/>
            </a:pPr>
            <a:endParaRPr sz="1000">
              <a:solidFill>
                <a:schemeClr val="dk1"/>
              </a:solidFill>
              <a:latin typeface="Google Sans"/>
              <a:ea typeface="Google Sans"/>
              <a:cs typeface="Google Sans"/>
              <a:sym typeface="Google Sans"/>
            </a:endParaRPr>
          </a:p>
          <a:p>
            <a:pPr marL="0" lvl="0" indent="0" algn="l" rtl="0">
              <a:lnSpc>
                <a:spcPct val="130000"/>
              </a:lnSpc>
              <a:spcBef>
                <a:spcPts val="0"/>
              </a:spcBef>
              <a:spcAft>
                <a:spcPts val="0"/>
              </a:spcAft>
              <a:buNone/>
            </a:pPr>
            <a:endParaRPr sz="1000">
              <a:solidFill>
                <a:schemeClr val="dk2"/>
              </a:solidFill>
              <a:latin typeface="Google Sans Text"/>
              <a:ea typeface="Google Sans Text"/>
              <a:cs typeface="Google Sans Text"/>
              <a:sym typeface="Google Sans Text"/>
            </a:endParaRPr>
          </a:p>
          <a:p>
            <a:pPr marL="0" lvl="0" indent="0" algn="l" rtl="0">
              <a:lnSpc>
                <a:spcPct val="130000"/>
              </a:lnSpc>
              <a:spcBef>
                <a:spcPts val="800"/>
              </a:spcBef>
              <a:spcAft>
                <a:spcPts val="800"/>
              </a:spcAft>
              <a:buNone/>
            </a:pPr>
            <a:endParaRPr sz="1200" b="1">
              <a:solidFill>
                <a:srgbClr val="202124"/>
              </a:solidFill>
              <a:latin typeface="Google Sans"/>
              <a:ea typeface="Google Sans"/>
              <a:cs typeface="Google Sans"/>
              <a:sym typeface="Google Sans"/>
            </a:endParaRPr>
          </a:p>
        </p:txBody>
      </p:sp>
      <p:pic>
        <p:nvPicPr>
          <p:cNvPr id="1450" name="Google Shape;1450;p156"/>
          <p:cNvPicPr preferRelativeResize="0"/>
          <p:nvPr/>
        </p:nvPicPr>
        <p:blipFill rotWithShape="1">
          <a:blip r:embed="rId3">
            <a:alphaModFix/>
          </a:blip>
          <a:srcRect l="62584" t="28982" r="-21036" b="-4872"/>
          <a:stretch/>
        </p:blipFill>
        <p:spPr>
          <a:xfrm rot="-5400000">
            <a:off x="2934151" y="-1078200"/>
            <a:ext cx="3290700" cy="9152700"/>
          </a:xfrm>
          <a:prstGeom prst="round1Rect">
            <a:avLst>
              <a:gd name="adj" fmla="val 0"/>
            </a:avLst>
          </a:prstGeom>
          <a:noFill/>
          <a:ln>
            <a:noFill/>
          </a:ln>
        </p:spPr>
      </p:pic>
      <p:sp>
        <p:nvSpPr>
          <p:cNvPr id="1451" name="Google Shape;1451;p156"/>
          <p:cNvSpPr/>
          <p:nvPr/>
        </p:nvSpPr>
        <p:spPr>
          <a:xfrm>
            <a:off x="7890475" y="4713925"/>
            <a:ext cx="1006200" cy="2601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455"/>
        <p:cNvGrpSpPr/>
        <p:nvPr/>
      </p:nvGrpSpPr>
      <p:grpSpPr>
        <a:xfrm>
          <a:off x="0" y="0"/>
          <a:ext cx="0" cy="0"/>
          <a:chOff x="0" y="0"/>
          <a:chExt cx="0" cy="0"/>
        </a:xfrm>
      </p:grpSpPr>
      <p:sp>
        <p:nvSpPr>
          <p:cNvPr id="1456" name="Google Shape;1456;p157"/>
          <p:cNvSpPr/>
          <p:nvPr/>
        </p:nvSpPr>
        <p:spPr>
          <a:xfrm>
            <a:off x="6150" y="1078202"/>
            <a:ext cx="9144000" cy="4065300"/>
          </a:xfrm>
          <a:prstGeom prst="round1Rect">
            <a:avLst>
              <a:gd name="adj" fmla="val 5774"/>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Google Sans"/>
              <a:ea typeface="Google Sans"/>
              <a:cs typeface="Google Sans"/>
              <a:sym typeface="Google Sans"/>
            </a:endParaRPr>
          </a:p>
        </p:txBody>
      </p:sp>
      <p:sp>
        <p:nvSpPr>
          <p:cNvPr id="1457" name="Google Shape;1457;p157"/>
          <p:cNvSpPr/>
          <p:nvPr/>
        </p:nvSpPr>
        <p:spPr>
          <a:xfrm>
            <a:off x="0" y="580508"/>
            <a:ext cx="2316900" cy="522600"/>
          </a:xfrm>
          <a:prstGeom prst="round2SameRect">
            <a:avLst>
              <a:gd name="adj1" fmla="val 46824"/>
              <a:gd name="adj2" fmla="val 0"/>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Google Sans"/>
              <a:ea typeface="Google Sans"/>
              <a:cs typeface="Google Sans"/>
              <a:sym typeface="Google Sans"/>
            </a:endParaRPr>
          </a:p>
        </p:txBody>
      </p:sp>
      <p:sp>
        <p:nvSpPr>
          <p:cNvPr id="1458" name="Google Shape;1458;p157"/>
          <p:cNvSpPr/>
          <p:nvPr/>
        </p:nvSpPr>
        <p:spPr>
          <a:xfrm>
            <a:off x="2218525" y="821083"/>
            <a:ext cx="444600" cy="2865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Google Sans"/>
              <a:ea typeface="Google Sans"/>
              <a:cs typeface="Google Sans"/>
              <a:sym typeface="Google Sans"/>
            </a:endParaRPr>
          </a:p>
        </p:txBody>
      </p:sp>
      <p:sp>
        <p:nvSpPr>
          <p:cNvPr id="1459" name="Google Shape;1459;p157"/>
          <p:cNvSpPr/>
          <p:nvPr/>
        </p:nvSpPr>
        <p:spPr>
          <a:xfrm rot="10800000">
            <a:off x="2316775" y="553032"/>
            <a:ext cx="755700" cy="522600"/>
          </a:xfrm>
          <a:prstGeom prst="round2SameRect">
            <a:avLst>
              <a:gd name="adj1" fmla="val 36596"/>
              <a:gd name="adj2" fmla="val 0"/>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Google Sans"/>
              <a:ea typeface="Google Sans"/>
              <a:cs typeface="Google Sans"/>
              <a:sym typeface="Google Sans"/>
            </a:endParaRPr>
          </a:p>
        </p:txBody>
      </p:sp>
      <p:pic>
        <p:nvPicPr>
          <p:cNvPr id="1460" name="Google Shape;1460;p157"/>
          <p:cNvPicPr preferRelativeResize="0"/>
          <p:nvPr/>
        </p:nvPicPr>
        <p:blipFill rotWithShape="1">
          <a:blip r:embed="rId3">
            <a:alphaModFix/>
          </a:blip>
          <a:srcRect l="62584" t="28982" r="-21036" b="-4872"/>
          <a:stretch/>
        </p:blipFill>
        <p:spPr>
          <a:xfrm rot="-5400000">
            <a:off x="687450" y="1258950"/>
            <a:ext cx="3290700" cy="4653300"/>
          </a:xfrm>
          <a:prstGeom prst="round1Rect">
            <a:avLst>
              <a:gd name="adj" fmla="val 0"/>
            </a:avLst>
          </a:prstGeom>
          <a:noFill/>
          <a:ln>
            <a:noFill/>
          </a:ln>
        </p:spPr>
      </p:pic>
      <p:sp>
        <p:nvSpPr>
          <p:cNvPr id="1461" name="Google Shape;1461;p157"/>
          <p:cNvSpPr txBox="1"/>
          <p:nvPr/>
        </p:nvSpPr>
        <p:spPr>
          <a:xfrm>
            <a:off x="308875" y="1509700"/>
            <a:ext cx="8492100" cy="1177500"/>
          </a:xfrm>
          <a:prstGeom prst="rect">
            <a:avLst/>
          </a:prstGeom>
          <a:noFill/>
          <a:ln>
            <a:noFill/>
          </a:ln>
        </p:spPr>
        <p:txBody>
          <a:bodyPr spcFirstLastPara="1" wrap="square" lIns="0" tIns="0" rIns="0" bIns="0" anchor="t" anchorCtr="0">
            <a:spAutoFit/>
          </a:bodyPr>
          <a:lstStyle/>
          <a:p>
            <a:pPr marL="0" lvl="0" indent="0" algn="l" rtl="0">
              <a:lnSpc>
                <a:spcPct val="85000"/>
              </a:lnSpc>
              <a:spcBef>
                <a:spcPts val="0"/>
              </a:spcBef>
              <a:spcAft>
                <a:spcPts val="0"/>
              </a:spcAft>
              <a:buNone/>
            </a:pPr>
            <a:r>
              <a:rPr lang="en" sz="3000" b="1">
                <a:solidFill>
                  <a:srgbClr val="202124"/>
                </a:solidFill>
                <a:latin typeface="Google Sans"/>
                <a:ea typeface="Google Sans"/>
                <a:cs typeface="Google Sans"/>
                <a:sym typeface="Google Sans"/>
              </a:rPr>
              <a:t>Backup: Threat Modeling</a:t>
            </a:r>
            <a:br>
              <a:rPr lang="en" sz="2700" b="1">
                <a:solidFill>
                  <a:srgbClr val="202124"/>
                </a:solidFill>
                <a:latin typeface="Google Sans"/>
                <a:ea typeface="Google Sans"/>
                <a:cs typeface="Google Sans"/>
                <a:sym typeface="Google Sans"/>
              </a:rPr>
            </a:br>
            <a:r>
              <a:rPr lang="en" sz="1800">
                <a:latin typeface="Google Sans"/>
                <a:ea typeface="Google Sans"/>
                <a:cs typeface="Google Sans"/>
                <a:sym typeface="Google Sans"/>
              </a:rPr>
              <a:t>The “measure twice, cut once” of cybersecurity; supports defensive + resilient</a:t>
            </a:r>
            <a:r>
              <a:rPr lang="en" sz="3300">
                <a:latin typeface="Calibri"/>
                <a:ea typeface="Calibri"/>
                <a:cs typeface="Calibri"/>
                <a:sym typeface="Calibri"/>
              </a:rPr>
              <a:t> </a:t>
            </a:r>
            <a:endParaRPr sz="3300">
              <a:latin typeface="Calibri"/>
              <a:ea typeface="Calibri"/>
              <a:cs typeface="Calibri"/>
              <a:sym typeface="Calibri"/>
            </a:endParaRPr>
          </a:p>
          <a:p>
            <a:pPr marL="0" lvl="0" indent="0" algn="l" rtl="0">
              <a:lnSpc>
                <a:spcPct val="85000"/>
              </a:lnSpc>
              <a:spcBef>
                <a:spcPts val="0"/>
              </a:spcBef>
              <a:spcAft>
                <a:spcPts val="0"/>
              </a:spcAft>
              <a:buNone/>
            </a:pPr>
            <a:endParaRPr sz="2700" b="1">
              <a:solidFill>
                <a:srgbClr val="202124"/>
              </a:solidFill>
              <a:latin typeface="Google Sans"/>
              <a:ea typeface="Google Sans"/>
              <a:cs typeface="Google Sans"/>
              <a:sym typeface="Google Sans"/>
            </a:endParaRPr>
          </a:p>
        </p:txBody>
      </p:sp>
      <p:sp>
        <p:nvSpPr>
          <p:cNvPr id="1462" name="Google Shape;1462;p157"/>
          <p:cNvSpPr txBox="1"/>
          <p:nvPr/>
        </p:nvSpPr>
        <p:spPr>
          <a:xfrm>
            <a:off x="7304700" y="177600"/>
            <a:ext cx="1496400" cy="330600"/>
          </a:xfrm>
          <a:prstGeom prst="rect">
            <a:avLst/>
          </a:prstGeom>
          <a:noFill/>
          <a:ln>
            <a:noFill/>
          </a:ln>
        </p:spPr>
        <p:txBody>
          <a:bodyPr spcFirstLastPara="1" wrap="square" lIns="0" tIns="0" rIns="0" bIns="91425" anchor="t" anchorCtr="0">
            <a:noAutofit/>
          </a:bodyPr>
          <a:lstStyle/>
          <a:p>
            <a:pPr marL="0" lvl="0" indent="0" algn="r" rtl="0">
              <a:spcBef>
                <a:spcPts val="0"/>
              </a:spcBef>
              <a:spcAft>
                <a:spcPts val="0"/>
              </a:spcAft>
              <a:buNone/>
            </a:pPr>
            <a:r>
              <a:rPr lang="en" sz="600">
                <a:solidFill>
                  <a:srgbClr val="3C4043"/>
                </a:solidFill>
                <a:latin typeface="Google Sans Text"/>
                <a:ea typeface="Google Sans Text"/>
                <a:cs typeface="Google Sans Text"/>
                <a:sym typeface="Google Sans Text"/>
              </a:rPr>
              <a:t>Proprietary + Confidential</a:t>
            </a:r>
            <a:endParaRPr sz="600">
              <a:solidFill>
                <a:srgbClr val="3C4043"/>
              </a:solidFill>
              <a:latin typeface="Google Sans Text"/>
              <a:ea typeface="Google Sans Text"/>
              <a:cs typeface="Google Sans Text"/>
              <a:sym typeface="Google Sans Text"/>
            </a:endParaRPr>
          </a:p>
        </p:txBody>
      </p:sp>
      <p:sp>
        <p:nvSpPr>
          <p:cNvPr id="1463" name="Google Shape;1463;p157"/>
          <p:cNvSpPr/>
          <p:nvPr/>
        </p:nvSpPr>
        <p:spPr>
          <a:xfrm>
            <a:off x="4847475" y="2484300"/>
            <a:ext cx="3331800" cy="20277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800"/>
              </a:spcBef>
              <a:spcAft>
                <a:spcPts val="0"/>
              </a:spcAft>
              <a:buNone/>
            </a:pPr>
            <a:r>
              <a:rPr lang="en" sz="1500" b="1">
                <a:latin typeface="Google Sans"/>
                <a:ea typeface="Google Sans"/>
                <a:cs typeface="Google Sans"/>
                <a:sym typeface="Google Sans"/>
              </a:rPr>
              <a:t>Techniques to answer each (eg)</a:t>
            </a:r>
            <a:endParaRPr sz="1500" b="1">
              <a:latin typeface="Google Sans"/>
              <a:ea typeface="Google Sans"/>
              <a:cs typeface="Google Sans"/>
              <a:sym typeface="Google Sans"/>
            </a:endParaRPr>
          </a:p>
          <a:p>
            <a:pPr marL="0" lvl="0" indent="0" algn="l" rtl="0">
              <a:lnSpc>
                <a:spcPct val="90000"/>
              </a:lnSpc>
              <a:spcBef>
                <a:spcPts val="800"/>
              </a:spcBef>
              <a:spcAft>
                <a:spcPts val="0"/>
              </a:spcAft>
              <a:buNone/>
            </a:pPr>
            <a:r>
              <a:rPr lang="en" sz="1500">
                <a:latin typeface="Google Sans"/>
                <a:ea typeface="Google Sans"/>
                <a:cs typeface="Google Sans"/>
                <a:sym typeface="Google Sans"/>
              </a:rPr>
              <a:t>Data flow diagrams</a:t>
            </a:r>
            <a:endParaRPr sz="1500">
              <a:latin typeface="Google Sans"/>
              <a:ea typeface="Google Sans"/>
              <a:cs typeface="Google Sans"/>
              <a:sym typeface="Google Sans"/>
            </a:endParaRPr>
          </a:p>
          <a:p>
            <a:pPr marL="0" lvl="0" indent="0" algn="l" rtl="0">
              <a:lnSpc>
                <a:spcPct val="90000"/>
              </a:lnSpc>
              <a:spcBef>
                <a:spcPts val="800"/>
              </a:spcBef>
              <a:spcAft>
                <a:spcPts val="0"/>
              </a:spcAft>
              <a:buNone/>
            </a:pPr>
            <a:r>
              <a:rPr lang="en" sz="1500">
                <a:latin typeface="Google Sans"/>
                <a:ea typeface="Google Sans"/>
                <a:cs typeface="Google Sans"/>
                <a:sym typeface="Google Sans"/>
              </a:rPr>
              <a:t>STRIDE, Kill Chains, DIE</a:t>
            </a:r>
            <a:endParaRPr sz="1500">
              <a:latin typeface="Google Sans"/>
              <a:ea typeface="Google Sans"/>
              <a:cs typeface="Google Sans"/>
              <a:sym typeface="Google Sans"/>
            </a:endParaRPr>
          </a:p>
          <a:p>
            <a:pPr marL="0" lvl="0" indent="0" algn="l" rtl="0">
              <a:lnSpc>
                <a:spcPct val="90000"/>
              </a:lnSpc>
              <a:spcBef>
                <a:spcPts val="800"/>
              </a:spcBef>
              <a:spcAft>
                <a:spcPts val="0"/>
              </a:spcAft>
              <a:buNone/>
            </a:pPr>
            <a:r>
              <a:rPr lang="en" sz="1500">
                <a:latin typeface="Google Sans"/>
                <a:ea typeface="Google Sans"/>
                <a:cs typeface="Google Sans"/>
                <a:sym typeface="Google Sans"/>
              </a:rPr>
              <a:t>Build/add controls, then manage risk</a:t>
            </a:r>
            <a:endParaRPr sz="1500">
              <a:latin typeface="Google Sans"/>
              <a:ea typeface="Google Sans"/>
              <a:cs typeface="Google Sans"/>
              <a:sym typeface="Google Sans"/>
            </a:endParaRPr>
          </a:p>
          <a:p>
            <a:pPr marL="0" lvl="0" indent="0" algn="l" rtl="0">
              <a:lnSpc>
                <a:spcPct val="90000"/>
              </a:lnSpc>
              <a:spcBef>
                <a:spcPts val="800"/>
              </a:spcBef>
              <a:spcAft>
                <a:spcPts val="0"/>
              </a:spcAft>
              <a:buNone/>
            </a:pPr>
            <a:r>
              <a:rPr lang="en" sz="1500">
                <a:latin typeface="Google Sans"/>
                <a:ea typeface="Google Sans"/>
                <a:cs typeface="Google Sans"/>
                <a:sym typeface="Google Sans"/>
              </a:rPr>
              <a:t>Retrospectives, NSAT</a:t>
            </a:r>
            <a:endParaRPr sz="1500">
              <a:latin typeface="Google Sans"/>
              <a:ea typeface="Google Sans"/>
              <a:cs typeface="Google Sans"/>
              <a:sym typeface="Google Sans"/>
            </a:endParaRPr>
          </a:p>
          <a:p>
            <a:pPr marL="0" lvl="0" indent="0" algn="l" rtl="0">
              <a:lnSpc>
                <a:spcPct val="130000"/>
              </a:lnSpc>
              <a:spcBef>
                <a:spcPts val="0"/>
              </a:spcBef>
              <a:spcAft>
                <a:spcPts val="0"/>
              </a:spcAft>
              <a:buNone/>
            </a:pPr>
            <a:endParaRPr sz="1500">
              <a:solidFill>
                <a:srgbClr val="202124"/>
              </a:solidFill>
              <a:latin typeface="Google Sans"/>
              <a:ea typeface="Google Sans"/>
              <a:cs typeface="Google Sans"/>
              <a:sym typeface="Google Sans"/>
            </a:endParaRPr>
          </a:p>
          <a:p>
            <a:pPr marL="0" lvl="0" indent="0" algn="l" rtl="0">
              <a:lnSpc>
                <a:spcPct val="130000"/>
              </a:lnSpc>
              <a:spcBef>
                <a:spcPts val="800"/>
              </a:spcBef>
              <a:spcAft>
                <a:spcPts val="0"/>
              </a:spcAft>
              <a:buNone/>
            </a:pPr>
            <a:r>
              <a:rPr lang="en" sz="1000">
                <a:solidFill>
                  <a:srgbClr val="202124"/>
                </a:solidFill>
                <a:latin typeface="Google Sans"/>
                <a:ea typeface="Google Sans"/>
                <a:cs typeface="Google Sans"/>
                <a:sym typeface="Google Sans"/>
              </a:rPr>
              <a:t> </a:t>
            </a:r>
            <a:endParaRPr sz="1000">
              <a:solidFill>
                <a:srgbClr val="202124"/>
              </a:solidFill>
              <a:latin typeface="Google Sans"/>
              <a:ea typeface="Google Sans"/>
              <a:cs typeface="Google Sans"/>
              <a:sym typeface="Google Sans"/>
            </a:endParaRPr>
          </a:p>
          <a:p>
            <a:pPr marL="0" lvl="0" indent="0" algn="l" rtl="0">
              <a:lnSpc>
                <a:spcPct val="130000"/>
              </a:lnSpc>
              <a:spcBef>
                <a:spcPts val="800"/>
              </a:spcBef>
              <a:spcAft>
                <a:spcPts val="800"/>
              </a:spcAft>
              <a:buNone/>
            </a:pPr>
            <a:endParaRPr sz="1200" b="1">
              <a:solidFill>
                <a:srgbClr val="202124"/>
              </a:solidFill>
              <a:latin typeface="Google Sans"/>
              <a:ea typeface="Google Sans"/>
              <a:cs typeface="Google Sans"/>
              <a:sym typeface="Google Sans"/>
            </a:endParaRPr>
          </a:p>
        </p:txBody>
      </p:sp>
      <p:sp>
        <p:nvSpPr>
          <p:cNvPr id="1464" name="Google Shape;1464;p157"/>
          <p:cNvSpPr/>
          <p:nvPr/>
        </p:nvSpPr>
        <p:spPr>
          <a:xfrm>
            <a:off x="461275" y="2571750"/>
            <a:ext cx="4110600" cy="2027700"/>
          </a:xfrm>
          <a:prstGeom prst="rect">
            <a:avLst/>
          </a:prstGeom>
          <a:noFill/>
          <a:ln>
            <a:noFill/>
          </a:ln>
        </p:spPr>
        <p:txBody>
          <a:bodyPr spcFirstLastPara="1" wrap="square" lIns="0" tIns="0" rIns="0" bIns="0" anchor="t" anchorCtr="0">
            <a:noAutofit/>
          </a:bodyPr>
          <a:lstStyle/>
          <a:p>
            <a:pPr marL="0" lvl="0" indent="0" algn="l" rtl="0">
              <a:lnSpc>
                <a:spcPct val="130000"/>
              </a:lnSpc>
              <a:spcBef>
                <a:spcPts val="0"/>
              </a:spcBef>
              <a:spcAft>
                <a:spcPts val="0"/>
              </a:spcAft>
              <a:buNone/>
            </a:pPr>
            <a:r>
              <a:rPr lang="en" sz="1500" b="1">
                <a:solidFill>
                  <a:srgbClr val="202124"/>
                </a:solidFill>
                <a:latin typeface="Google Sans"/>
                <a:ea typeface="Google Sans"/>
                <a:cs typeface="Google Sans"/>
                <a:sym typeface="Google Sans"/>
              </a:rPr>
              <a:t>Four simple questions</a:t>
            </a:r>
            <a:endParaRPr sz="1500">
              <a:solidFill>
                <a:srgbClr val="202124"/>
              </a:solidFill>
              <a:latin typeface="Google Sans Text"/>
              <a:ea typeface="Google Sans Text"/>
              <a:cs typeface="Google Sans Text"/>
              <a:sym typeface="Google Sans Text"/>
            </a:endParaRPr>
          </a:p>
          <a:p>
            <a:pPr marL="457200" lvl="0" indent="-323850" algn="l" rtl="0">
              <a:lnSpc>
                <a:spcPct val="115000"/>
              </a:lnSpc>
              <a:spcBef>
                <a:spcPts val="800"/>
              </a:spcBef>
              <a:spcAft>
                <a:spcPts val="0"/>
              </a:spcAft>
              <a:buSzPts val="1500"/>
              <a:buFont typeface="Google Sans"/>
              <a:buChar char="●"/>
            </a:pPr>
            <a:r>
              <a:rPr lang="en" sz="1500">
                <a:latin typeface="Google Sans"/>
                <a:ea typeface="Google Sans"/>
                <a:cs typeface="Google Sans"/>
                <a:sym typeface="Google Sans"/>
              </a:rPr>
              <a:t>What are we working on?</a:t>
            </a:r>
            <a:endParaRPr sz="1500">
              <a:latin typeface="Google Sans"/>
              <a:ea typeface="Google Sans"/>
              <a:cs typeface="Google Sans"/>
              <a:sym typeface="Google Sans"/>
            </a:endParaRPr>
          </a:p>
          <a:p>
            <a:pPr marL="457200" lvl="0" indent="-323850" algn="l" rtl="0">
              <a:lnSpc>
                <a:spcPct val="115000"/>
              </a:lnSpc>
              <a:spcBef>
                <a:spcPts val="0"/>
              </a:spcBef>
              <a:spcAft>
                <a:spcPts val="0"/>
              </a:spcAft>
              <a:buSzPts val="1500"/>
              <a:buFont typeface="Google Sans"/>
              <a:buChar char="●"/>
            </a:pPr>
            <a:r>
              <a:rPr lang="en" sz="1500">
                <a:latin typeface="Google Sans"/>
                <a:ea typeface="Google Sans"/>
                <a:cs typeface="Google Sans"/>
                <a:sym typeface="Google Sans"/>
              </a:rPr>
              <a:t>What can go wrong?</a:t>
            </a:r>
            <a:endParaRPr sz="1500">
              <a:latin typeface="Google Sans"/>
              <a:ea typeface="Google Sans"/>
              <a:cs typeface="Google Sans"/>
              <a:sym typeface="Google Sans"/>
            </a:endParaRPr>
          </a:p>
          <a:p>
            <a:pPr marL="457200" lvl="0" indent="-323850" algn="l" rtl="0">
              <a:lnSpc>
                <a:spcPct val="115000"/>
              </a:lnSpc>
              <a:spcBef>
                <a:spcPts val="0"/>
              </a:spcBef>
              <a:spcAft>
                <a:spcPts val="0"/>
              </a:spcAft>
              <a:buSzPts val="1500"/>
              <a:buFont typeface="Google Sans"/>
              <a:buChar char="●"/>
            </a:pPr>
            <a:r>
              <a:rPr lang="en" sz="1500">
                <a:latin typeface="Google Sans"/>
                <a:ea typeface="Google Sans"/>
                <a:cs typeface="Google Sans"/>
                <a:sym typeface="Google Sans"/>
              </a:rPr>
              <a:t>What are we going to do about it?</a:t>
            </a:r>
            <a:endParaRPr sz="1500">
              <a:latin typeface="Google Sans"/>
              <a:ea typeface="Google Sans"/>
              <a:cs typeface="Google Sans"/>
              <a:sym typeface="Google Sans"/>
            </a:endParaRPr>
          </a:p>
          <a:p>
            <a:pPr marL="457200" lvl="0" indent="-323850" algn="l" rtl="0">
              <a:lnSpc>
                <a:spcPct val="115000"/>
              </a:lnSpc>
              <a:spcBef>
                <a:spcPts val="0"/>
              </a:spcBef>
              <a:spcAft>
                <a:spcPts val="0"/>
              </a:spcAft>
              <a:buSzPts val="1500"/>
              <a:buFont typeface="Google Sans"/>
              <a:buChar char="●"/>
            </a:pPr>
            <a:r>
              <a:rPr lang="en" sz="1500">
                <a:latin typeface="Google Sans"/>
                <a:ea typeface="Google Sans"/>
                <a:cs typeface="Google Sans"/>
                <a:sym typeface="Google Sans"/>
              </a:rPr>
              <a:t>Did we do a good job?</a:t>
            </a:r>
            <a:endParaRPr sz="1500">
              <a:solidFill>
                <a:srgbClr val="202124"/>
              </a:solidFill>
              <a:latin typeface="Google Sans"/>
              <a:ea typeface="Google Sans"/>
              <a:cs typeface="Google Sans"/>
              <a:sym typeface="Google Sans"/>
            </a:endParaRPr>
          </a:p>
          <a:p>
            <a:pPr marL="0" lvl="0" indent="0" algn="l" rtl="0">
              <a:lnSpc>
                <a:spcPct val="130000"/>
              </a:lnSpc>
              <a:spcBef>
                <a:spcPts val="0"/>
              </a:spcBef>
              <a:spcAft>
                <a:spcPts val="0"/>
              </a:spcAft>
              <a:buNone/>
            </a:pPr>
            <a:r>
              <a:rPr lang="en" sz="1000">
                <a:solidFill>
                  <a:srgbClr val="202124"/>
                </a:solidFill>
                <a:latin typeface="Google Sans"/>
                <a:ea typeface="Google Sans"/>
                <a:cs typeface="Google Sans"/>
                <a:sym typeface="Google Sans"/>
              </a:rPr>
              <a:t> </a:t>
            </a:r>
            <a:endParaRPr sz="1000">
              <a:solidFill>
                <a:srgbClr val="202124"/>
              </a:solidFill>
              <a:latin typeface="Google Sans"/>
              <a:ea typeface="Google Sans"/>
              <a:cs typeface="Google Sans"/>
              <a:sym typeface="Google Sans"/>
            </a:endParaRPr>
          </a:p>
          <a:p>
            <a:pPr marL="0" lvl="0" indent="0" algn="l" rtl="0">
              <a:lnSpc>
                <a:spcPct val="130000"/>
              </a:lnSpc>
              <a:spcBef>
                <a:spcPts val="800"/>
              </a:spcBef>
              <a:spcAft>
                <a:spcPts val="800"/>
              </a:spcAft>
              <a:buNone/>
            </a:pPr>
            <a:endParaRPr sz="1200" b="1">
              <a:solidFill>
                <a:srgbClr val="202124"/>
              </a:solidFill>
              <a:latin typeface="Google Sans"/>
              <a:ea typeface="Google Sans"/>
              <a:cs typeface="Google Sans"/>
              <a:sym typeface="Google Sans"/>
            </a:endParaRPr>
          </a:p>
        </p:txBody>
      </p:sp>
      <p:sp>
        <p:nvSpPr>
          <p:cNvPr id="1465" name="Google Shape;1465;p157"/>
          <p:cNvSpPr txBox="1"/>
          <p:nvPr/>
        </p:nvSpPr>
        <p:spPr>
          <a:xfrm>
            <a:off x="171925" y="736925"/>
            <a:ext cx="2192700" cy="338700"/>
          </a:xfrm>
          <a:prstGeom prst="rect">
            <a:avLst/>
          </a:prstGeom>
          <a:noFill/>
          <a:ln>
            <a:noFill/>
          </a:ln>
        </p:spPr>
        <p:txBody>
          <a:bodyPr spcFirstLastPara="1" wrap="square" lIns="91425" tIns="91425" rIns="91425" bIns="91425" anchor="t" anchorCtr="0">
            <a:spAutoFit/>
          </a:bodyPr>
          <a:lstStyle/>
          <a:p>
            <a:pPr marL="0" lvl="0" indent="0" algn="l" rtl="0">
              <a:lnSpc>
                <a:spcPct val="130000"/>
              </a:lnSpc>
              <a:spcBef>
                <a:spcPts val="0"/>
              </a:spcBef>
              <a:spcAft>
                <a:spcPts val="800"/>
              </a:spcAft>
              <a:buNone/>
            </a:pPr>
            <a:r>
              <a:rPr lang="en" sz="1000" b="1">
                <a:solidFill>
                  <a:schemeClr val="accent2"/>
                </a:solidFill>
                <a:latin typeface="Google Sans"/>
                <a:ea typeface="Google Sans"/>
                <a:cs typeface="Google Sans"/>
                <a:sym typeface="Google Sans"/>
              </a:rPr>
              <a:t>Bolster Operational Excellence</a:t>
            </a:r>
            <a:endParaRPr sz="1000" b="1">
              <a:solidFill>
                <a:schemeClr val="accent2"/>
              </a:solidFill>
              <a:latin typeface="Google Sans"/>
              <a:ea typeface="Google Sans"/>
              <a:cs typeface="Google Sans"/>
              <a:sym typeface="Google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69"/>
        <p:cNvGrpSpPr/>
        <p:nvPr/>
      </p:nvGrpSpPr>
      <p:grpSpPr>
        <a:xfrm>
          <a:off x="0" y="0"/>
          <a:ext cx="0" cy="0"/>
          <a:chOff x="0" y="0"/>
          <a:chExt cx="0" cy="0"/>
        </a:xfrm>
      </p:grpSpPr>
      <p:pic>
        <p:nvPicPr>
          <p:cNvPr id="1470" name="Google Shape;1470;p158"/>
          <p:cNvPicPr preferRelativeResize="0"/>
          <p:nvPr/>
        </p:nvPicPr>
        <p:blipFill>
          <a:blip r:embed="rId3">
            <a:alphaModFix/>
          </a:blip>
          <a:stretch>
            <a:fillRect/>
          </a:stretch>
        </p:blipFill>
        <p:spPr>
          <a:xfrm>
            <a:off x="-193450" y="280449"/>
            <a:ext cx="9337451" cy="5532876"/>
          </a:xfrm>
          <a:prstGeom prst="rect">
            <a:avLst/>
          </a:prstGeom>
          <a:noFill/>
          <a:ln>
            <a:noFill/>
          </a:ln>
        </p:spPr>
      </p:pic>
      <p:sp>
        <p:nvSpPr>
          <p:cNvPr id="1471" name="Google Shape;1471;p158"/>
          <p:cNvSpPr txBox="1">
            <a:spLocks noGrp="1"/>
          </p:cNvSpPr>
          <p:nvPr>
            <p:ph type="title"/>
          </p:nvPr>
        </p:nvSpPr>
        <p:spPr>
          <a:xfrm>
            <a:off x="603891" y="-146781"/>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latin typeface="Google Sans"/>
                <a:ea typeface="Google Sans"/>
                <a:cs typeface="Google Sans"/>
                <a:sym typeface="Google Sans"/>
              </a:rPr>
              <a:t>Backup: Publishing Threat Models</a:t>
            </a:r>
            <a:endParaRPr>
              <a:latin typeface="Google Sans"/>
              <a:ea typeface="Google Sans"/>
              <a:cs typeface="Google Sans"/>
              <a:sym typeface="Google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9FA"/>
        </a:solidFill>
        <a:effectLst/>
      </p:bgPr>
    </p:bg>
    <p:spTree>
      <p:nvGrpSpPr>
        <p:cNvPr id="1" name="Shape 1354"/>
        <p:cNvGrpSpPr/>
        <p:nvPr/>
      </p:nvGrpSpPr>
      <p:grpSpPr>
        <a:xfrm>
          <a:off x="0" y="0"/>
          <a:ext cx="0" cy="0"/>
          <a:chOff x="0" y="0"/>
          <a:chExt cx="0" cy="0"/>
        </a:xfrm>
      </p:grpSpPr>
      <p:sp>
        <p:nvSpPr>
          <p:cNvPr id="1355" name="Google Shape;1355;p149"/>
          <p:cNvSpPr txBox="1"/>
          <p:nvPr/>
        </p:nvSpPr>
        <p:spPr>
          <a:xfrm>
            <a:off x="2481750" y="4542932"/>
            <a:ext cx="4180500" cy="359400"/>
          </a:xfrm>
          <a:prstGeom prst="rect">
            <a:avLst/>
          </a:prstGeom>
          <a:noFill/>
          <a:ln>
            <a:noFill/>
          </a:ln>
        </p:spPr>
        <p:txBody>
          <a:bodyPr spcFirstLastPara="1" wrap="square" lIns="91425" tIns="91425" rIns="91425" bIns="91425" anchor="ctr" anchorCtr="0">
            <a:normAutofit/>
          </a:bodyPr>
          <a:lstStyle/>
          <a:p>
            <a:pPr marL="0" lvl="0" indent="0" algn="l" rtl="0">
              <a:spcBef>
                <a:spcPts val="0"/>
              </a:spcBef>
              <a:spcAft>
                <a:spcPts val="0"/>
              </a:spcAft>
              <a:buNone/>
            </a:pPr>
            <a:endParaRPr sz="800">
              <a:solidFill>
                <a:srgbClr val="454746"/>
              </a:solidFill>
              <a:latin typeface="Google Sans Medium"/>
              <a:ea typeface="Google Sans Medium"/>
              <a:cs typeface="Google Sans Medium"/>
              <a:sym typeface="Google Sans Medium"/>
            </a:endParaRPr>
          </a:p>
        </p:txBody>
      </p:sp>
      <p:sp>
        <p:nvSpPr>
          <p:cNvPr id="1356" name="Google Shape;1356;p149"/>
          <p:cNvSpPr/>
          <p:nvPr/>
        </p:nvSpPr>
        <p:spPr>
          <a:xfrm>
            <a:off x="381000" y="1794877"/>
            <a:ext cx="8310300" cy="2093700"/>
          </a:xfrm>
          <a:prstGeom prst="rect">
            <a:avLst/>
          </a:prstGeom>
          <a:noFill/>
          <a:ln>
            <a:noFill/>
          </a:ln>
        </p:spPr>
        <p:txBody>
          <a:bodyPr spcFirstLastPara="1" wrap="square" lIns="19050" tIns="19050" rIns="19050" bIns="19050" anchor="b" anchorCtr="0">
            <a:noAutofit/>
          </a:bodyPr>
          <a:lstStyle/>
          <a:p>
            <a:pPr marL="0" lvl="0" indent="0" algn="l" rtl="0">
              <a:lnSpc>
                <a:spcPct val="100000"/>
              </a:lnSpc>
              <a:spcBef>
                <a:spcPts val="200"/>
              </a:spcBef>
              <a:spcAft>
                <a:spcPts val="0"/>
              </a:spcAft>
              <a:buNone/>
            </a:pPr>
            <a:r>
              <a:rPr lang="en" sz="6800">
                <a:solidFill>
                  <a:srgbClr val="1F1F1F"/>
                </a:solidFill>
                <a:latin typeface="Google Sans Medium"/>
                <a:ea typeface="Google Sans Medium"/>
                <a:cs typeface="Google Sans Medium"/>
                <a:sym typeface="Google Sans Medium"/>
              </a:rPr>
              <a:t>Bolster Operational Excellence</a:t>
            </a:r>
            <a:endParaRPr sz="6800">
              <a:solidFill>
                <a:srgbClr val="1F1F1F"/>
              </a:solidFill>
              <a:latin typeface="Google Sans Medium"/>
              <a:ea typeface="Google Sans Medium"/>
              <a:cs typeface="Google Sans Medium"/>
              <a:sym typeface="Google Sans Medium"/>
            </a:endParaRPr>
          </a:p>
          <a:p>
            <a:pPr marL="0" lvl="0" indent="0" algn="l" rtl="0">
              <a:lnSpc>
                <a:spcPct val="100000"/>
              </a:lnSpc>
              <a:spcBef>
                <a:spcPts val="200"/>
              </a:spcBef>
              <a:spcAft>
                <a:spcPts val="0"/>
              </a:spcAft>
              <a:buNone/>
            </a:pPr>
            <a:r>
              <a:rPr lang="en" sz="4000">
                <a:solidFill>
                  <a:schemeClr val="accent4"/>
                </a:solidFill>
                <a:latin typeface="Google Sans Medium"/>
                <a:ea typeface="Google Sans Medium"/>
                <a:cs typeface="Google Sans Medium"/>
                <a:sym typeface="Google Sans Medium"/>
              </a:rPr>
              <a:t>Adam Shostack</a:t>
            </a:r>
            <a:endParaRPr sz="4000">
              <a:solidFill>
                <a:schemeClr val="accent4"/>
              </a:solidFill>
              <a:latin typeface="Google Sans Medium"/>
              <a:ea typeface="Google Sans Medium"/>
              <a:cs typeface="Google Sans Medium"/>
              <a:sym typeface="Google Sans Medium"/>
            </a:endParaRPr>
          </a:p>
        </p:txBody>
      </p:sp>
      <p:sp>
        <p:nvSpPr>
          <p:cNvPr id="2" name="TextBox 1">
            <a:extLst>
              <a:ext uri="{FF2B5EF4-FFF2-40B4-BE49-F238E27FC236}">
                <a16:creationId xmlns:a16="http://schemas.microsoft.com/office/drawing/2014/main" id="{9B6374FE-3F37-9A3E-6E5E-6A5EB8C46966}"/>
              </a:ext>
            </a:extLst>
          </p:cNvPr>
          <p:cNvSpPr txBox="1"/>
          <p:nvPr/>
        </p:nvSpPr>
        <p:spPr>
          <a:xfrm>
            <a:off x="331543" y="3907977"/>
            <a:ext cx="8409214" cy="307777"/>
          </a:xfrm>
          <a:prstGeom prst="rect">
            <a:avLst/>
          </a:prstGeom>
          <a:noFill/>
        </p:spPr>
        <p:txBody>
          <a:bodyPr wrap="square" rtlCol="0">
            <a:spAutoFit/>
          </a:bodyPr>
          <a:lstStyle/>
          <a:p>
            <a:r>
              <a:rPr lang="en-US" dirty="0"/>
              <a:t>https://</a:t>
            </a:r>
            <a:r>
              <a:rPr lang="en-US" dirty="0" err="1"/>
              <a:t>rsvp.withgoogle.com</a:t>
            </a:r>
            <a:r>
              <a:rPr lang="en-US" dirty="0"/>
              <a:t>/events/google-health-symposium-2024</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117771-D9C8-5D3E-F33E-58A0C08E158A}"/>
              </a:ext>
            </a:extLst>
          </p:cNvPr>
          <p:cNvSpPr txBox="1"/>
          <p:nvPr/>
        </p:nvSpPr>
        <p:spPr>
          <a:xfrm>
            <a:off x="612321" y="947057"/>
            <a:ext cx="7535636" cy="1169551"/>
          </a:xfrm>
          <a:prstGeom prst="rect">
            <a:avLst/>
          </a:prstGeom>
          <a:noFill/>
        </p:spPr>
        <p:txBody>
          <a:bodyPr wrap="square" rtlCol="0">
            <a:spAutoFit/>
          </a:bodyPr>
          <a:lstStyle/>
          <a:p>
            <a:r>
              <a:rPr lang="en-US" dirty="0"/>
              <a:t>Disclaimers</a:t>
            </a:r>
          </a:p>
          <a:p>
            <a:pPr marL="342900" indent="-342900">
              <a:buAutoNum type="arabicPeriod"/>
            </a:pPr>
            <a:r>
              <a:rPr lang="en-US" dirty="0"/>
              <a:t>This is not a Google deck but Adam’s slides were integrated into a single presentation.</a:t>
            </a:r>
          </a:p>
          <a:p>
            <a:pPr marL="342900" indent="-342900">
              <a:buAutoNum type="arabicPeriod"/>
            </a:pPr>
            <a:r>
              <a:rPr lang="en-US" dirty="0"/>
              <a:t>The event was under the Chatham House Rule. Adam is choosing to release his slides to enable discussion. You’re free to refer to and discuss these slides, but the Rule still applies to everything else.</a:t>
            </a:r>
          </a:p>
        </p:txBody>
      </p:sp>
    </p:spTree>
    <p:extLst>
      <p:ext uri="{BB962C8B-B14F-4D97-AF65-F5344CB8AC3E}">
        <p14:creationId xmlns:p14="http://schemas.microsoft.com/office/powerpoint/2010/main" val="1769738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0"/>
        <p:cNvGrpSpPr/>
        <p:nvPr/>
      </p:nvGrpSpPr>
      <p:grpSpPr>
        <a:xfrm>
          <a:off x="0" y="0"/>
          <a:ext cx="0" cy="0"/>
          <a:chOff x="0" y="0"/>
          <a:chExt cx="0" cy="0"/>
        </a:xfrm>
      </p:grpSpPr>
      <p:pic>
        <p:nvPicPr>
          <p:cNvPr id="1361" name="Google Shape;1361;p150"/>
          <p:cNvPicPr preferRelativeResize="0"/>
          <p:nvPr/>
        </p:nvPicPr>
        <p:blipFill rotWithShape="1">
          <a:blip r:embed="rId3">
            <a:alphaModFix/>
          </a:blip>
          <a:srcRect l="62584" t="28982" r="-21036" b="-4872"/>
          <a:stretch/>
        </p:blipFill>
        <p:spPr>
          <a:xfrm rot="-5400000">
            <a:off x="2926651" y="-1078200"/>
            <a:ext cx="3290700" cy="9152700"/>
          </a:xfrm>
          <a:prstGeom prst="round1Rect">
            <a:avLst>
              <a:gd name="adj" fmla="val 0"/>
            </a:avLst>
          </a:prstGeom>
          <a:noFill/>
          <a:ln>
            <a:noFill/>
          </a:ln>
        </p:spPr>
      </p:pic>
      <p:sp>
        <p:nvSpPr>
          <p:cNvPr id="1362" name="Google Shape;1362;p150"/>
          <p:cNvSpPr/>
          <p:nvPr/>
        </p:nvSpPr>
        <p:spPr>
          <a:xfrm>
            <a:off x="337250" y="1442375"/>
            <a:ext cx="1986600" cy="2524500"/>
          </a:xfrm>
          <a:prstGeom prst="roundRect">
            <a:avLst>
              <a:gd name="adj" fmla="val 7520"/>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Google Sans"/>
              <a:ea typeface="Google Sans"/>
              <a:cs typeface="Google Sans"/>
              <a:sym typeface="Google Sans"/>
            </a:endParaRPr>
          </a:p>
        </p:txBody>
      </p:sp>
      <p:sp>
        <p:nvSpPr>
          <p:cNvPr id="1363" name="Google Shape;1363;p150"/>
          <p:cNvSpPr/>
          <p:nvPr/>
        </p:nvSpPr>
        <p:spPr>
          <a:xfrm>
            <a:off x="323750" y="1442375"/>
            <a:ext cx="1986600" cy="2524500"/>
          </a:xfrm>
          <a:prstGeom prst="roundRect">
            <a:avLst>
              <a:gd name="adj" fmla="val 4702"/>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Google Sans"/>
              <a:ea typeface="Google Sans"/>
              <a:cs typeface="Google Sans"/>
              <a:sym typeface="Google Sans"/>
            </a:endParaRPr>
          </a:p>
        </p:txBody>
      </p:sp>
      <p:sp>
        <p:nvSpPr>
          <p:cNvPr id="1364" name="Google Shape;1364;p150"/>
          <p:cNvSpPr txBox="1"/>
          <p:nvPr/>
        </p:nvSpPr>
        <p:spPr>
          <a:xfrm>
            <a:off x="311700" y="495225"/>
            <a:ext cx="8076300" cy="6171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 sz="3300" b="1">
                <a:solidFill>
                  <a:schemeClr val="dk1"/>
                </a:solidFill>
                <a:latin typeface="Google Sans"/>
                <a:ea typeface="Google Sans"/>
                <a:cs typeface="Google Sans"/>
                <a:sym typeface="Google Sans"/>
              </a:rPr>
              <a:t>Improve Observability</a:t>
            </a:r>
            <a:endParaRPr sz="3300" b="1">
              <a:solidFill>
                <a:schemeClr val="dk1"/>
              </a:solidFill>
              <a:latin typeface="Google Sans"/>
              <a:ea typeface="Google Sans"/>
              <a:cs typeface="Google Sans"/>
              <a:sym typeface="Google Sans"/>
            </a:endParaRPr>
          </a:p>
        </p:txBody>
      </p:sp>
      <p:sp>
        <p:nvSpPr>
          <p:cNvPr id="1365" name="Google Shape;1365;p150"/>
          <p:cNvSpPr/>
          <p:nvPr/>
        </p:nvSpPr>
        <p:spPr>
          <a:xfrm>
            <a:off x="3586188" y="1442375"/>
            <a:ext cx="1986600" cy="2524500"/>
          </a:xfrm>
          <a:prstGeom prst="roundRect">
            <a:avLst>
              <a:gd name="adj" fmla="val 4702"/>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Google Sans"/>
              <a:ea typeface="Google Sans"/>
              <a:cs typeface="Google Sans"/>
              <a:sym typeface="Google Sans"/>
            </a:endParaRPr>
          </a:p>
        </p:txBody>
      </p:sp>
      <p:sp>
        <p:nvSpPr>
          <p:cNvPr id="1366" name="Google Shape;1366;p150"/>
          <p:cNvSpPr/>
          <p:nvPr/>
        </p:nvSpPr>
        <p:spPr>
          <a:xfrm>
            <a:off x="779225" y="1634000"/>
            <a:ext cx="2274600" cy="2480700"/>
          </a:xfrm>
          <a:prstGeom prst="rect">
            <a:avLst/>
          </a:prstGeom>
          <a:noFill/>
          <a:ln>
            <a:noFill/>
          </a:ln>
        </p:spPr>
        <p:txBody>
          <a:bodyPr spcFirstLastPara="1" wrap="square" lIns="0" tIns="0" rIns="0" bIns="0" anchor="t" anchorCtr="0">
            <a:noAutofit/>
          </a:bodyPr>
          <a:lstStyle/>
          <a:p>
            <a:pPr marL="0" lvl="0" indent="0" algn="l" rtl="0">
              <a:lnSpc>
                <a:spcPct val="130000"/>
              </a:lnSpc>
              <a:spcBef>
                <a:spcPts val="0"/>
              </a:spcBef>
              <a:spcAft>
                <a:spcPts val="0"/>
              </a:spcAft>
              <a:buNone/>
            </a:pPr>
            <a:r>
              <a:rPr lang="en" b="1">
                <a:solidFill>
                  <a:schemeClr val="dk1"/>
                </a:solidFill>
                <a:latin typeface="Google Sans"/>
                <a:ea typeface="Google Sans"/>
                <a:cs typeface="Google Sans"/>
                <a:sym typeface="Google Sans"/>
              </a:rPr>
              <a:t>Architecture</a:t>
            </a:r>
            <a:endParaRPr b="1">
              <a:solidFill>
                <a:schemeClr val="dk1"/>
              </a:solidFill>
              <a:latin typeface="Google Sans"/>
              <a:ea typeface="Google Sans"/>
              <a:cs typeface="Google Sans"/>
              <a:sym typeface="Google Sans"/>
            </a:endParaRPr>
          </a:p>
          <a:p>
            <a:pPr marL="0" lvl="0" indent="0" algn="l" rtl="0">
              <a:lnSpc>
                <a:spcPct val="90000"/>
              </a:lnSpc>
              <a:spcBef>
                <a:spcPts val="800"/>
              </a:spcBef>
              <a:spcAft>
                <a:spcPts val="0"/>
              </a:spcAft>
              <a:buNone/>
            </a:pPr>
            <a:r>
              <a:rPr lang="en" sz="1200">
                <a:solidFill>
                  <a:schemeClr val="dk1"/>
                </a:solidFill>
                <a:latin typeface="Google Sans"/>
                <a:ea typeface="Google Sans"/>
                <a:cs typeface="Google Sans"/>
                <a:sym typeface="Google Sans"/>
              </a:rPr>
              <a:t>Design for logging, analysis, breach and other aspects of observability</a:t>
            </a:r>
            <a:endParaRPr sz="1200">
              <a:solidFill>
                <a:schemeClr val="dk1"/>
              </a:solidFill>
              <a:latin typeface="Google Sans"/>
              <a:ea typeface="Google Sans"/>
              <a:cs typeface="Google Sans"/>
              <a:sym typeface="Google Sans"/>
            </a:endParaRPr>
          </a:p>
          <a:p>
            <a:pPr marL="0" lvl="0" indent="0" algn="l" rtl="0">
              <a:lnSpc>
                <a:spcPct val="90000"/>
              </a:lnSpc>
              <a:spcBef>
                <a:spcPts val="400"/>
              </a:spcBef>
              <a:spcAft>
                <a:spcPts val="0"/>
              </a:spcAft>
              <a:buNone/>
            </a:pPr>
            <a:r>
              <a:rPr lang="en" sz="1200">
                <a:solidFill>
                  <a:schemeClr val="dk1"/>
                </a:solidFill>
                <a:latin typeface="Google Sans"/>
                <a:ea typeface="Google Sans"/>
                <a:cs typeface="Google Sans"/>
                <a:sym typeface="Google Sans"/>
              </a:rPr>
              <a:t>Effective threat modeling</a:t>
            </a:r>
            <a:endParaRPr sz="1200">
              <a:solidFill>
                <a:schemeClr val="dk1"/>
              </a:solidFill>
              <a:latin typeface="Google Sans"/>
              <a:ea typeface="Google Sans"/>
              <a:cs typeface="Google Sans"/>
              <a:sym typeface="Google Sans"/>
            </a:endParaRPr>
          </a:p>
          <a:p>
            <a:pPr marL="0" lvl="0" indent="0" algn="l" rtl="0">
              <a:lnSpc>
                <a:spcPct val="90000"/>
              </a:lnSpc>
              <a:spcBef>
                <a:spcPts val="400"/>
              </a:spcBef>
              <a:spcAft>
                <a:spcPts val="0"/>
              </a:spcAft>
              <a:buNone/>
            </a:pPr>
            <a:r>
              <a:rPr lang="en" sz="1200">
                <a:solidFill>
                  <a:schemeClr val="dk1"/>
                </a:solidFill>
                <a:latin typeface="Google Sans"/>
                <a:ea typeface="Google Sans"/>
                <a:cs typeface="Google Sans"/>
                <a:sym typeface="Google Sans"/>
              </a:rPr>
              <a:t>Communicate architecture and share responsibility models</a:t>
            </a:r>
            <a:endParaRPr sz="1200">
              <a:solidFill>
                <a:schemeClr val="dk1"/>
              </a:solidFill>
              <a:latin typeface="Google Sans"/>
              <a:ea typeface="Google Sans"/>
              <a:cs typeface="Google Sans"/>
              <a:sym typeface="Google Sans"/>
            </a:endParaRPr>
          </a:p>
          <a:p>
            <a:pPr marL="0" lvl="0" indent="0" algn="l" rtl="0">
              <a:lnSpc>
                <a:spcPct val="130000"/>
              </a:lnSpc>
              <a:spcBef>
                <a:spcPts val="0"/>
              </a:spcBef>
              <a:spcAft>
                <a:spcPts val="0"/>
              </a:spcAft>
              <a:buNone/>
            </a:pPr>
            <a:endParaRPr sz="1100">
              <a:solidFill>
                <a:schemeClr val="dk2"/>
              </a:solidFill>
              <a:latin typeface="Google Sans Text"/>
              <a:ea typeface="Google Sans Text"/>
              <a:cs typeface="Google Sans Text"/>
              <a:sym typeface="Google Sans Text"/>
            </a:endParaRPr>
          </a:p>
          <a:p>
            <a:pPr marL="0" lvl="0" indent="0" algn="l" rtl="0">
              <a:lnSpc>
                <a:spcPct val="130000"/>
              </a:lnSpc>
              <a:spcBef>
                <a:spcPts val="800"/>
              </a:spcBef>
              <a:spcAft>
                <a:spcPts val="800"/>
              </a:spcAft>
              <a:buNone/>
            </a:pPr>
            <a:endParaRPr sz="1200" b="1">
              <a:solidFill>
                <a:srgbClr val="202124"/>
              </a:solidFill>
              <a:latin typeface="Google Sans"/>
              <a:ea typeface="Google Sans"/>
              <a:cs typeface="Google Sans"/>
              <a:sym typeface="Google Sans"/>
            </a:endParaRPr>
          </a:p>
        </p:txBody>
      </p:sp>
      <p:sp>
        <p:nvSpPr>
          <p:cNvPr id="1367" name="Google Shape;1367;p150"/>
          <p:cNvSpPr/>
          <p:nvPr/>
        </p:nvSpPr>
        <p:spPr>
          <a:xfrm>
            <a:off x="3358500" y="1634000"/>
            <a:ext cx="2733000" cy="2168100"/>
          </a:xfrm>
          <a:prstGeom prst="rect">
            <a:avLst/>
          </a:prstGeom>
          <a:noFill/>
          <a:ln>
            <a:noFill/>
          </a:ln>
        </p:spPr>
        <p:txBody>
          <a:bodyPr spcFirstLastPara="1" wrap="square" lIns="0" tIns="0" rIns="0" bIns="0" anchor="t" anchorCtr="0">
            <a:noAutofit/>
          </a:bodyPr>
          <a:lstStyle/>
          <a:p>
            <a:pPr marL="0" lvl="0" indent="0" algn="l" rtl="0">
              <a:lnSpc>
                <a:spcPct val="130000"/>
              </a:lnSpc>
              <a:spcBef>
                <a:spcPts val="0"/>
              </a:spcBef>
              <a:spcAft>
                <a:spcPts val="0"/>
              </a:spcAft>
              <a:buNone/>
            </a:pPr>
            <a:r>
              <a:rPr lang="en" b="1">
                <a:solidFill>
                  <a:schemeClr val="dk1"/>
                </a:solidFill>
                <a:latin typeface="Google Sans"/>
                <a:ea typeface="Google Sans"/>
                <a:cs typeface="Google Sans"/>
                <a:sym typeface="Google Sans"/>
              </a:rPr>
              <a:t>Consensus about sharing</a:t>
            </a:r>
            <a:endParaRPr b="1">
              <a:solidFill>
                <a:schemeClr val="dk1"/>
              </a:solidFill>
              <a:latin typeface="Google Sans"/>
              <a:ea typeface="Google Sans"/>
              <a:cs typeface="Google Sans"/>
              <a:sym typeface="Google Sans"/>
            </a:endParaRPr>
          </a:p>
          <a:p>
            <a:pPr marL="0" lvl="0" indent="0" algn="l" rtl="0">
              <a:lnSpc>
                <a:spcPct val="90000"/>
              </a:lnSpc>
              <a:spcBef>
                <a:spcPts val="800"/>
              </a:spcBef>
              <a:spcAft>
                <a:spcPts val="0"/>
              </a:spcAft>
              <a:buNone/>
            </a:pPr>
            <a:r>
              <a:rPr lang="en" sz="1200">
                <a:solidFill>
                  <a:schemeClr val="dk1"/>
                </a:solidFill>
                <a:latin typeface="Google Sans"/>
                <a:ea typeface="Google Sans"/>
                <a:cs typeface="Google Sans"/>
                <a:sym typeface="Google Sans"/>
              </a:rPr>
              <a:t>Publish threat models (“A picture is worth a thousand words”)</a:t>
            </a:r>
            <a:endParaRPr sz="1200">
              <a:solidFill>
                <a:schemeClr val="dk1"/>
              </a:solidFill>
              <a:latin typeface="Google Sans"/>
              <a:ea typeface="Google Sans"/>
              <a:cs typeface="Google Sans"/>
              <a:sym typeface="Google Sans"/>
            </a:endParaRPr>
          </a:p>
          <a:p>
            <a:pPr marL="0" lvl="0" indent="0" algn="l" rtl="0">
              <a:lnSpc>
                <a:spcPct val="90000"/>
              </a:lnSpc>
              <a:spcBef>
                <a:spcPts val="400"/>
              </a:spcBef>
              <a:spcAft>
                <a:spcPts val="0"/>
              </a:spcAft>
              <a:buNone/>
            </a:pPr>
            <a:r>
              <a:rPr lang="en" sz="1200">
                <a:solidFill>
                  <a:schemeClr val="dk1"/>
                </a:solidFill>
                <a:latin typeface="Google Sans"/>
                <a:ea typeface="Google Sans"/>
                <a:cs typeface="Google Sans"/>
                <a:sym typeface="Google Sans"/>
              </a:rPr>
              <a:t>Multiple analytic techniques (STRIDE, DIE, Kill chains)</a:t>
            </a:r>
            <a:endParaRPr sz="1200">
              <a:solidFill>
                <a:schemeClr val="dk1"/>
              </a:solidFill>
              <a:latin typeface="Google Sans"/>
              <a:ea typeface="Google Sans"/>
              <a:cs typeface="Google Sans"/>
              <a:sym typeface="Google Sans"/>
            </a:endParaRPr>
          </a:p>
          <a:p>
            <a:pPr marL="0" lvl="0" indent="0" algn="l" rtl="0">
              <a:lnSpc>
                <a:spcPct val="90000"/>
              </a:lnSpc>
              <a:spcBef>
                <a:spcPts val="400"/>
              </a:spcBef>
              <a:spcAft>
                <a:spcPts val="0"/>
              </a:spcAft>
              <a:buNone/>
            </a:pPr>
            <a:r>
              <a:rPr lang="en" sz="1200">
                <a:solidFill>
                  <a:schemeClr val="dk1"/>
                </a:solidFill>
                <a:latin typeface="Google Sans"/>
                <a:ea typeface="Google Sans"/>
                <a:cs typeface="Google Sans"/>
                <a:sym typeface="Google Sans"/>
              </a:rPr>
              <a:t>(Not a road map, but attackers are doing fine without road maps)</a:t>
            </a:r>
            <a:endParaRPr sz="1200">
              <a:solidFill>
                <a:schemeClr val="dk2"/>
              </a:solidFill>
              <a:latin typeface="Google Sans Text"/>
              <a:ea typeface="Google Sans Text"/>
              <a:cs typeface="Google Sans Text"/>
              <a:sym typeface="Google Sans Text"/>
            </a:endParaRPr>
          </a:p>
          <a:p>
            <a:pPr marL="0" lvl="0" indent="0" algn="l" rtl="0">
              <a:lnSpc>
                <a:spcPct val="130000"/>
              </a:lnSpc>
              <a:spcBef>
                <a:spcPts val="0"/>
              </a:spcBef>
              <a:spcAft>
                <a:spcPts val="800"/>
              </a:spcAft>
              <a:buNone/>
            </a:pPr>
            <a:endParaRPr sz="1200" b="1">
              <a:solidFill>
                <a:srgbClr val="202124"/>
              </a:solidFill>
              <a:latin typeface="Google Sans"/>
              <a:ea typeface="Google Sans"/>
              <a:cs typeface="Google Sans"/>
              <a:sym typeface="Google Sans"/>
            </a:endParaRPr>
          </a:p>
        </p:txBody>
      </p:sp>
      <p:sp>
        <p:nvSpPr>
          <p:cNvPr id="1368" name="Google Shape;1368;p150"/>
          <p:cNvSpPr/>
          <p:nvPr/>
        </p:nvSpPr>
        <p:spPr>
          <a:xfrm>
            <a:off x="6546180" y="1634000"/>
            <a:ext cx="2274600" cy="2379900"/>
          </a:xfrm>
          <a:prstGeom prst="rect">
            <a:avLst/>
          </a:prstGeom>
          <a:noFill/>
          <a:ln>
            <a:noFill/>
          </a:ln>
        </p:spPr>
        <p:txBody>
          <a:bodyPr spcFirstLastPara="1" wrap="square" lIns="0" tIns="0" rIns="0" bIns="0" anchor="t" anchorCtr="0">
            <a:noAutofit/>
          </a:bodyPr>
          <a:lstStyle/>
          <a:p>
            <a:pPr marL="0" lvl="0" indent="0" algn="l" rtl="0">
              <a:lnSpc>
                <a:spcPct val="130000"/>
              </a:lnSpc>
              <a:spcBef>
                <a:spcPts val="0"/>
              </a:spcBef>
              <a:spcAft>
                <a:spcPts val="0"/>
              </a:spcAft>
              <a:buNone/>
            </a:pPr>
            <a:r>
              <a:rPr lang="en" b="1">
                <a:solidFill>
                  <a:schemeClr val="dk1"/>
                </a:solidFill>
                <a:latin typeface="Google Sans"/>
                <a:ea typeface="Google Sans"/>
                <a:cs typeface="Google Sans"/>
                <a:sym typeface="Google Sans"/>
              </a:rPr>
              <a:t>Increase types of sharing</a:t>
            </a:r>
            <a:endParaRPr b="1">
              <a:solidFill>
                <a:schemeClr val="dk1"/>
              </a:solidFill>
              <a:latin typeface="Google Sans"/>
              <a:ea typeface="Google Sans"/>
              <a:cs typeface="Google Sans"/>
              <a:sym typeface="Google Sans"/>
            </a:endParaRPr>
          </a:p>
          <a:p>
            <a:pPr marL="0" lvl="0" indent="0" algn="l" rtl="0">
              <a:lnSpc>
                <a:spcPct val="90000"/>
              </a:lnSpc>
              <a:spcBef>
                <a:spcPts val="800"/>
              </a:spcBef>
              <a:spcAft>
                <a:spcPts val="0"/>
              </a:spcAft>
              <a:buNone/>
            </a:pPr>
            <a:r>
              <a:rPr lang="en" sz="1200">
                <a:solidFill>
                  <a:schemeClr val="dk1"/>
                </a:solidFill>
                <a:latin typeface="Google Sans"/>
                <a:ea typeface="Google Sans"/>
                <a:cs typeface="Google Sans"/>
                <a:sym typeface="Google Sans"/>
              </a:rPr>
              <a:t>“This barrier helped”, “we were unable to see here”, “recovery was hard here”</a:t>
            </a:r>
            <a:endParaRPr sz="1200">
              <a:solidFill>
                <a:schemeClr val="dk1"/>
              </a:solidFill>
              <a:latin typeface="Google Sans"/>
              <a:ea typeface="Google Sans"/>
              <a:cs typeface="Google Sans"/>
              <a:sym typeface="Google Sans"/>
            </a:endParaRPr>
          </a:p>
          <a:p>
            <a:pPr marL="0" lvl="0" indent="0" algn="l" rtl="0">
              <a:lnSpc>
                <a:spcPct val="130000"/>
              </a:lnSpc>
              <a:spcBef>
                <a:spcPts val="0"/>
              </a:spcBef>
              <a:spcAft>
                <a:spcPts val="0"/>
              </a:spcAft>
              <a:buNone/>
            </a:pPr>
            <a:endParaRPr sz="1200">
              <a:solidFill>
                <a:schemeClr val="dk2"/>
              </a:solidFill>
              <a:latin typeface="Google Sans Text"/>
              <a:ea typeface="Google Sans Text"/>
              <a:cs typeface="Google Sans Text"/>
              <a:sym typeface="Google Sans Text"/>
            </a:endParaRPr>
          </a:p>
          <a:p>
            <a:pPr marL="0" lvl="0" indent="0" algn="l" rtl="0">
              <a:lnSpc>
                <a:spcPct val="130000"/>
              </a:lnSpc>
              <a:spcBef>
                <a:spcPts val="800"/>
              </a:spcBef>
              <a:spcAft>
                <a:spcPts val="800"/>
              </a:spcAft>
              <a:buNone/>
            </a:pPr>
            <a:endParaRPr sz="1200" b="1">
              <a:solidFill>
                <a:srgbClr val="202124"/>
              </a:solidFill>
              <a:latin typeface="Google Sans"/>
              <a:ea typeface="Google Sans"/>
              <a:cs typeface="Google Sans"/>
              <a:sym typeface="Google Sans"/>
            </a:endParaRPr>
          </a:p>
        </p:txBody>
      </p:sp>
      <p:sp>
        <p:nvSpPr>
          <p:cNvPr id="1369" name="Google Shape;1369;p150"/>
          <p:cNvSpPr/>
          <p:nvPr/>
        </p:nvSpPr>
        <p:spPr>
          <a:xfrm>
            <a:off x="7890475" y="4713925"/>
            <a:ext cx="1006200" cy="2601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3"/>
        <p:cNvGrpSpPr/>
        <p:nvPr/>
      </p:nvGrpSpPr>
      <p:grpSpPr>
        <a:xfrm>
          <a:off x="0" y="0"/>
          <a:ext cx="0" cy="0"/>
          <a:chOff x="0" y="0"/>
          <a:chExt cx="0" cy="0"/>
        </a:xfrm>
      </p:grpSpPr>
      <p:pic>
        <p:nvPicPr>
          <p:cNvPr id="1374" name="Google Shape;1374;p151"/>
          <p:cNvPicPr preferRelativeResize="0"/>
          <p:nvPr/>
        </p:nvPicPr>
        <p:blipFill rotWithShape="1">
          <a:blip r:embed="rId3">
            <a:alphaModFix/>
          </a:blip>
          <a:srcRect l="66805" t="14358" r="-25257" b="9751"/>
          <a:stretch/>
        </p:blipFill>
        <p:spPr>
          <a:xfrm rot="-5400000">
            <a:off x="2934151" y="-1078200"/>
            <a:ext cx="3290700" cy="9152700"/>
          </a:xfrm>
          <a:prstGeom prst="round1Rect">
            <a:avLst>
              <a:gd name="adj" fmla="val 0"/>
            </a:avLst>
          </a:prstGeom>
          <a:noFill/>
          <a:ln>
            <a:noFill/>
          </a:ln>
        </p:spPr>
      </p:pic>
      <p:sp>
        <p:nvSpPr>
          <p:cNvPr id="1375" name="Google Shape;1375;p151"/>
          <p:cNvSpPr/>
          <p:nvPr/>
        </p:nvSpPr>
        <p:spPr>
          <a:xfrm>
            <a:off x="337250" y="1442375"/>
            <a:ext cx="1986600" cy="2524500"/>
          </a:xfrm>
          <a:prstGeom prst="roundRect">
            <a:avLst>
              <a:gd name="adj" fmla="val 7520"/>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Google Sans"/>
              <a:ea typeface="Google Sans"/>
              <a:cs typeface="Google Sans"/>
              <a:sym typeface="Google Sans"/>
            </a:endParaRPr>
          </a:p>
        </p:txBody>
      </p:sp>
      <p:sp>
        <p:nvSpPr>
          <p:cNvPr id="1376" name="Google Shape;1376;p151"/>
          <p:cNvSpPr/>
          <p:nvPr/>
        </p:nvSpPr>
        <p:spPr>
          <a:xfrm>
            <a:off x="323750" y="1442375"/>
            <a:ext cx="1986600" cy="2524500"/>
          </a:xfrm>
          <a:prstGeom prst="roundRect">
            <a:avLst>
              <a:gd name="adj" fmla="val 4702"/>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Google Sans"/>
              <a:ea typeface="Google Sans"/>
              <a:cs typeface="Google Sans"/>
              <a:sym typeface="Google Sans"/>
            </a:endParaRPr>
          </a:p>
        </p:txBody>
      </p:sp>
      <p:sp>
        <p:nvSpPr>
          <p:cNvPr id="1377" name="Google Shape;1377;p151"/>
          <p:cNvSpPr txBox="1"/>
          <p:nvPr/>
        </p:nvSpPr>
        <p:spPr>
          <a:xfrm>
            <a:off x="311700" y="342825"/>
            <a:ext cx="8076300" cy="745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300"/>
              <a:buFont typeface="Calibri"/>
              <a:buNone/>
            </a:pPr>
            <a:r>
              <a:rPr lang="en" sz="3300" b="1">
                <a:solidFill>
                  <a:schemeClr val="dk1"/>
                </a:solidFill>
                <a:latin typeface="Google Sans"/>
                <a:ea typeface="Google Sans"/>
                <a:cs typeface="Google Sans"/>
                <a:sym typeface="Google Sans"/>
              </a:rPr>
              <a:t>Observability and Fair Measurement </a:t>
            </a:r>
            <a:r>
              <a:rPr lang="en" sz="3300" b="1">
                <a:solidFill>
                  <a:srgbClr val="34A853"/>
                </a:solidFill>
                <a:latin typeface="Google Sans"/>
                <a:ea typeface="Google Sans"/>
                <a:cs typeface="Google Sans"/>
                <a:sym typeface="Google Sans"/>
              </a:rPr>
              <a:t>Empowers Everyone</a:t>
            </a:r>
            <a:endParaRPr sz="3300" b="1">
              <a:solidFill>
                <a:srgbClr val="34A853"/>
              </a:solidFill>
              <a:latin typeface="Google Sans"/>
              <a:ea typeface="Google Sans"/>
              <a:cs typeface="Google Sans"/>
              <a:sym typeface="Google Sans"/>
            </a:endParaRPr>
          </a:p>
        </p:txBody>
      </p:sp>
      <p:sp>
        <p:nvSpPr>
          <p:cNvPr id="1378" name="Google Shape;1378;p151"/>
          <p:cNvSpPr/>
          <p:nvPr/>
        </p:nvSpPr>
        <p:spPr>
          <a:xfrm>
            <a:off x="3586188" y="1442375"/>
            <a:ext cx="1986600" cy="2524500"/>
          </a:xfrm>
          <a:prstGeom prst="roundRect">
            <a:avLst>
              <a:gd name="adj" fmla="val 4702"/>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Google Sans"/>
              <a:ea typeface="Google Sans"/>
              <a:cs typeface="Google Sans"/>
              <a:sym typeface="Google Sans"/>
            </a:endParaRPr>
          </a:p>
        </p:txBody>
      </p:sp>
      <p:sp>
        <p:nvSpPr>
          <p:cNvPr id="1379" name="Google Shape;1379;p151"/>
          <p:cNvSpPr/>
          <p:nvPr/>
        </p:nvSpPr>
        <p:spPr>
          <a:xfrm>
            <a:off x="550625" y="1862600"/>
            <a:ext cx="3894000" cy="2286900"/>
          </a:xfrm>
          <a:prstGeom prst="rect">
            <a:avLst/>
          </a:prstGeom>
          <a:noFill/>
          <a:ln>
            <a:noFill/>
          </a:ln>
        </p:spPr>
        <p:txBody>
          <a:bodyPr spcFirstLastPara="1" wrap="square" lIns="0" tIns="0" rIns="0" bIns="0" anchor="t" anchorCtr="0">
            <a:noAutofit/>
          </a:bodyPr>
          <a:lstStyle/>
          <a:p>
            <a:pPr marL="457200" lvl="0" indent="-330200" algn="l" rtl="0">
              <a:lnSpc>
                <a:spcPct val="90000"/>
              </a:lnSpc>
              <a:spcBef>
                <a:spcPts val="0"/>
              </a:spcBef>
              <a:spcAft>
                <a:spcPts val="0"/>
              </a:spcAft>
              <a:buClr>
                <a:schemeClr val="dk1"/>
              </a:buClr>
              <a:buSzPts val="1600"/>
              <a:buFont typeface="Google Sans"/>
              <a:buChar char="●"/>
            </a:pPr>
            <a:r>
              <a:rPr lang="en" sz="1600">
                <a:solidFill>
                  <a:schemeClr val="dk1"/>
                </a:solidFill>
                <a:latin typeface="Google Sans"/>
                <a:ea typeface="Google Sans"/>
                <a:cs typeface="Google Sans"/>
                <a:sym typeface="Google Sans"/>
              </a:rPr>
              <a:t>How are we doing compared to our peers?</a:t>
            </a:r>
            <a:br>
              <a:rPr lang="en" sz="1600">
                <a:solidFill>
                  <a:schemeClr val="dk1"/>
                </a:solidFill>
                <a:latin typeface="Google Sans"/>
                <a:ea typeface="Google Sans"/>
                <a:cs typeface="Google Sans"/>
                <a:sym typeface="Google Sans"/>
              </a:rPr>
            </a:br>
            <a:endParaRPr sz="1600">
              <a:solidFill>
                <a:schemeClr val="dk1"/>
              </a:solidFill>
              <a:latin typeface="Google Sans"/>
              <a:ea typeface="Google Sans"/>
              <a:cs typeface="Google Sans"/>
              <a:sym typeface="Google Sans"/>
            </a:endParaRPr>
          </a:p>
          <a:p>
            <a:pPr marL="457200" lvl="0" indent="-330200" algn="l" rtl="0">
              <a:lnSpc>
                <a:spcPct val="90000"/>
              </a:lnSpc>
              <a:spcBef>
                <a:spcPts val="0"/>
              </a:spcBef>
              <a:spcAft>
                <a:spcPts val="0"/>
              </a:spcAft>
              <a:buClr>
                <a:schemeClr val="dk1"/>
              </a:buClr>
              <a:buSzPts val="1600"/>
              <a:buFont typeface="Google Sans"/>
              <a:buChar char="●"/>
            </a:pPr>
            <a:r>
              <a:rPr lang="en" sz="1600">
                <a:solidFill>
                  <a:schemeClr val="dk1"/>
                </a:solidFill>
                <a:latin typeface="Google Sans"/>
                <a:ea typeface="Google Sans"/>
                <a:cs typeface="Google Sans"/>
                <a:sym typeface="Google Sans"/>
              </a:rPr>
              <a:t>How are we doing compared to 5 years ago?</a:t>
            </a:r>
            <a:br>
              <a:rPr lang="en" sz="1600">
                <a:solidFill>
                  <a:schemeClr val="dk1"/>
                </a:solidFill>
                <a:latin typeface="Google Sans"/>
                <a:ea typeface="Google Sans"/>
                <a:cs typeface="Google Sans"/>
                <a:sym typeface="Google Sans"/>
              </a:rPr>
            </a:br>
            <a:endParaRPr sz="1600">
              <a:solidFill>
                <a:schemeClr val="dk1"/>
              </a:solidFill>
              <a:latin typeface="Google Sans"/>
              <a:ea typeface="Google Sans"/>
              <a:cs typeface="Google Sans"/>
              <a:sym typeface="Google Sans"/>
            </a:endParaRPr>
          </a:p>
          <a:p>
            <a:pPr marL="457200" lvl="0" indent="-330200" algn="l" rtl="0">
              <a:lnSpc>
                <a:spcPct val="90000"/>
              </a:lnSpc>
              <a:spcBef>
                <a:spcPts val="0"/>
              </a:spcBef>
              <a:spcAft>
                <a:spcPts val="0"/>
              </a:spcAft>
              <a:buClr>
                <a:schemeClr val="dk1"/>
              </a:buClr>
              <a:buSzPts val="1600"/>
              <a:buFont typeface="Google Sans"/>
              <a:buChar char="●"/>
            </a:pPr>
            <a:r>
              <a:rPr lang="en" sz="1600">
                <a:solidFill>
                  <a:schemeClr val="dk1"/>
                </a:solidFill>
                <a:latin typeface="Google Sans"/>
                <a:ea typeface="Google Sans"/>
                <a:cs typeface="Google Sans"/>
                <a:sym typeface="Google Sans"/>
              </a:rPr>
              <a:t>How is healthcare doing compared to other sectors?</a:t>
            </a:r>
            <a:endParaRPr sz="1600">
              <a:solidFill>
                <a:schemeClr val="dk1"/>
              </a:solidFill>
              <a:latin typeface="Google Sans"/>
              <a:ea typeface="Google Sans"/>
              <a:cs typeface="Google Sans"/>
              <a:sym typeface="Google Sans"/>
            </a:endParaRPr>
          </a:p>
          <a:p>
            <a:pPr marL="0" lvl="0" indent="0" algn="l" rtl="0">
              <a:lnSpc>
                <a:spcPct val="90000"/>
              </a:lnSpc>
              <a:spcBef>
                <a:spcPts val="0"/>
              </a:spcBef>
              <a:spcAft>
                <a:spcPts val="0"/>
              </a:spcAft>
              <a:buNone/>
            </a:pPr>
            <a:endParaRPr sz="2100">
              <a:solidFill>
                <a:schemeClr val="dk1"/>
              </a:solidFill>
              <a:latin typeface="Google Sans"/>
              <a:ea typeface="Google Sans"/>
              <a:cs typeface="Google Sans"/>
              <a:sym typeface="Google Sans"/>
            </a:endParaRPr>
          </a:p>
          <a:p>
            <a:pPr marL="0" lvl="0" indent="0" algn="l" rtl="0">
              <a:lnSpc>
                <a:spcPct val="130000"/>
              </a:lnSpc>
              <a:spcBef>
                <a:spcPts val="0"/>
              </a:spcBef>
              <a:spcAft>
                <a:spcPts val="0"/>
              </a:spcAft>
              <a:buNone/>
            </a:pPr>
            <a:endParaRPr sz="1000">
              <a:solidFill>
                <a:schemeClr val="dk2"/>
              </a:solidFill>
              <a:latin typeface="Google Sans Text"/>
              <a:ea typeface="Google Sans Text"/>
              <a:cs typeface="Google Sans Text"/>
              <a:sym typeface="Google Sans Text"/>
            </a:endParaRPr>
          </a:p>
          <a:p>
            <a:pPr marL="0" lvl="0" indent="0" algn="l" rtl="0">
              <a:lnSpc>
                <a:spcPct val="130000"/>
              </a:lnSpc>
              <a:spcBef>
                <a:spcPts val="800"/>
              </a:spcBef>
              <a:spcAft>
                <a:spcPts val="800"/>
              </a:spcAft>
              <a:buNone/>
            </a:pPr>
            <a:endParaRPr sz="1200" b="1">
              <a:solidFill>
                <a:srgbClr val="202124"/>
              </a:solidFill>
              <a:latin typeface="Google Sans"/>
              <a:ea typeface="Google Sans"/>
              <a:cs typeface="Google Sans"/>
              <a:sym typeface="Google Sans"/>
            </a:endParaRPr>
          </a:p>
        </p:txBody>
      </p:sp>
      <p:sp>
        <p:nvSpPr>
          <p:cNvPr id="1380" name="Google Shape;1380;p151"/>
          <p:cNvSpPr/>
          <p:nvPr/>
        </p:nvSpPr>
        <p:spPr>
          <a:xfrm>
            <a:off x="6178075" y="1634000"/>
            <a:ext cx="2110500" cy="20277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400"/>
              </a:spcBef>
              <a:spcAft>
                <a:spcPts val="0"/>
              </a:spcAft>
              <a:buNone/>
            </a:pPr>
            <a:endParaRPr sz="1000">
              <a:solidFill>
                <a:schemeClr val="dk1"/>
              </a:solidFill>
              <a:latin typeface="Google Sans"/>
              <a:ea typeface="Google Sans"/>
              <a:cs typeface="Google Sans"/>
              <a:sym typeface="Google Sans"/>
            </a:endParaRPr>
          </a:p>
          <a:p>
            <a:pPr marL="0" lvl="0" indent="0" algn="l" rtl="0">
              <a:lnSpc>
                <a:spcPct val="130000"/>
              </a:lnSpc>
              <a:spcBef>
                <a:spcPts val="0"/>
              </a:spcBef>
              <a:spcAft>
                <a:spcPts val="0"/>
              </a:spcAft>
              <a:buNone/>
            </a:pPr>
            <a:endParaRPr sz="1000">
              <a:solidFill>
                <a:schemeClr val="dk2"/>
              </a:solidFill>
              <a:latin typeface="Google Sans Text"/>
              <a:ea typeface="Google Sans Text"/>
              <a:cs typeface="Google Sans Text"/>
              <a:sym typeface="Google Sans Text"/>
            </a:endParaRPr>
          </a:p>
          <a:p>
            <a:pPr marL="0" lvl="0" indent="0" algn="l" rtl="0">
              <a:lnSpc>
                <a:spcPct val="130000"/>
              </a:lnSpc>
              <a:spcBef>
                <a:spcPts val="800"/>
              </a:spcBef>
              <a:spcAft>
                <a:spcPts val="800"/>
              </a:spcAft>
              <a:buNone/>
            </a:pPr>
            <a:endParaRPr sz="1200" b="1">
              <a:solidFill>
                <a:srgbClr val="202124"/>
              </a:solidFill>
              <a:latin typeface="Google Sans"/>
              <a:ea typeface="Google Sans"/>
              <a:cs typeface="Google Sans"/>
              <a:sym typeface="Google Sans"/>
            </a:endParaRPr>
          </a:p>
        </p:txBody>
      </p:sp>
      <p:sp>
        <p:nvSpPr>
          <p:cNvPr id="1381" name="Google Shape;1381;p151"/>
          <p:cNvSpPr/>
          <p:nvPr/>
        </p:nvSpPr>
        <p:spPr>
          <a:xfrm>
            <a:off x="7890475" y="4713925"/>
            <a:ext cx="1006200" cy="2601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1382" name="Google Shape;1382;p151"/>
          <p:cNvPicPr preferRelativeResize="0"/>
          <p:nvPr/>
        </p:nvPicPr>
        <p:blipFill>
          <a:blip r:embed="rId4">
            <a:alphaModFix/>
          </a:blip>
          <a:stretch>
            <a:fillRect/>
          </a:stretch>
        </p:blipFill>
        <p:spPr>
          <a:xfrm>
            <a:off x="5010964" y="1420426"/>
            <a:ext cx="4144888" cy="3723075"/>
          </a:xfrm>
          <a:prstGeom prst="rect">
            <a:avLst/>
          </a:prstGeom>
          <a:noFill/>
          <a:ln w="9525" cap="flat" cmpd="sng">
            <a:solidFill>
              <a:schemeClr val="dk2"/>
            </a:solidFill>
            <a:prstDash val="solid"/>
            <a:round/>
            <a:headEnd type="none" w="sm" len="sm"/>
            <a:tailEnd type="none" w="sm" len="sm"/>
          </a:ln>
        </p:spPr>
      </p:pic>
      <p:pic>
        <p:nvPicPr>
          <p:cNvPr id="1383" name="Google Shape;1383;p151"/>
          <p:cNvPicPr preferRelativeResize="0"/>
          <p:nvPr/>
        </p:nvPicPr>
        <p:blipFill>
          <a:blip r:embed="rId5">
            <a:alphaModFix/>
          </a:blip>
          <a:stretch>
            <a:fillRect/>
          </a:stretch>
        </p:blipFill>
        <p:spPr>
          <a:xfrm>
            <a:off x="7396950" y="973000"/>
            <a:ext cx="1671051" cy="626399"/>
          </a:xfrm>
          <a:prstGeom prst="rect">
            <a:avLst/>
          </a:prstGeom>
          <a:no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387"/>
        <p:cNvGrpSpPr/>
        <p:nvPr/>
      </p:nvGrpSpPr>
      <p:grpSpPr>
        <a:xfrm>
          <a:off x="0" y="0"/>
          <a:ext cx="0" cy="0"/>
          <a:chOff x="0" y="0"/>
          <a:chExt cx="0" cy="0"/>
        </a:xfrm>
      </p:grpSpPr>
      <p:sp>
        <p:nvSpPr>
          <p:cNvPr id="1388" name="Google Shape;1388;p152"/>
          <p:cNvSpPr/>
          <p:nvPr/>
        </p:nvSpPr>
        <p:spPr>
          <a:xfrm>
            <a:off x="6150" y="1078202"/>
            <a:ext cx="9144000" cy="4065300"/>
          </a:xfrm>
          <a:prstGeom prst="round1Rect">
            <a:avLst>
              <a:gd name="adj" fmla="val 5774"/>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Google Sans"/>
              <a:ea typeface="Google Sans"/>
              <a:cs typeface="Google Sans"/>
              <a:sym typeface="Google Sans"/>
            </a:endParaRPr>
          </a:p>
        </p:txBody>
      </p:sp>
      <p:sp>
        <p:nvSpPr>
          <p:cNvPr id="1389" name="Google Shape;1389;p152"/>
          <p:cNvSpPr/>
          <p:nvPr/>
        </p:nvSpPr>
        <p:spPr>
          <a:xfrm>
            <a:off x="0" y="580508"/>
            <a:ext cx="2316900" cy="522600"/>
          </a:xfrm>
          <a:prstGeom prst="round2SameRect">
            <a:avLst>
              <a:gd name="adj1" fmla="val 46824"/>
              <a:gd name="adj2" fmla="val 0"/>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Google Sans"/>
              <a:ea typeface="Google Sans"/>
              <a:cs typeface="Google Sans"/>
              <a:sym typeface="Google Sans"/>
            </a:endParaRPr>
          </a:p>
        </p:txBody>
      </p:sp>
      <p:sp>
        <p:nvSpPr>
          <p:cNvPr id="1390" name="Google Shape;1390;p152"/>
          <p:cNvSpPr/>
          <p:nvPr/>
        </p:nvSpPr>
        <p:spPr>
          <a:xfrm>
            <a:off x="2218525" y="821083"/>
            <a:ext cx="444600" cy="2865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Google Sans"/>
              <a:ea typeface="Google Sans"/>
              <a:cs typeface="Google Sans"/>
              <a:sym typeface="Google Sans"/>
            </a:endParaRPr>
          </a:p>
        </p:txBody>
      </p:sp>
      <p:sp>
        <p:nvSpPr>
          <p:cNvPr id="1391" name="Google Shape;1391;p152"/>
          <p:cNvSpPr/>
          <p:nvPr/>
        </p:nvSpPr>
        <p:spPr>
          <a:xfrm rot="10800000">
            <a:off x="2316775" y="553032"/>
            <a:ext cx="755700" cy="522600"/>
          </a:xfrm>
          <a:prstGeom prst="round2SameRect">
            <a:avLst>
              <a:gd name="adj1" fmla="val 36596"/>
              <a:gd name="adj2" fmla="val 0"/>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Google Sans"/>
              <a:ea typeface="Google Sans"/>
              <a:cs typeface="Google Sans"/>
              <a:sym typeface="Google Sans"/>
            </a:endParaRPr>
          </a:p>
        </p:txBody>
      </p:sp>
      <p:pic>
        <p:nvPicPr>
          <p:cNvPr id="1392" name="Google Shape;1392;p152"/>
          <p:cNvPicPr preferRelativeResize="0"/>
          <p:nvPr/>
        </p:nvPicPr>
        <p:blipFill rotWithShape="1">
          <a:blip r:embed="rId3">
            <a:alphaModFix/>
          </a:blip>
          <a:srcRect l="62584" t="28982" r="-21036" b="-4872"/>
          <a:stretch/>
        </p:blipFill>
        <p:spPr>
          <a:xfrm rot="-5400000">
            <a:off x="489149" y="1363650"/>
            <a:ext cx="3290700" cy="4269000"/>
          </a:xfrm>
          <a:prstGeom prst="round1Rect">
            <a:avLst>
              <a:gd name="adj" fmla="val 0"/>
            </a:avLst>
          </a:prstGeom>
          <a:noFill/>
          <a:ln>
            <a:noFill/>
          </a:ln>
        </p:spPr>
      </p:pic>
      <p:sp>
        <p:nvSpPr>
          <p:cNvPr id="1393" name="Google Shape;1393;p152"/>
          <p:cNvSpPr txBox="1"/>
          <p:nvPr/>
        </p:nvSpPr>
        <p:spPr>
          <a:xfrm>
            <a:off x="352125" y="1463000"/>
            <a:ext cx="8163900" cy="4572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 sz="3300" b="1">
                <a:latin typeface="Google Sans"/>
                <a:ea typeface="Google Sans"/>
                <a:cs typeface="Google Sans"/>
                <a:sym typeface="Google Sans"/>
              </a:rPr>
              <a:t>Useful measurement to inform strategy </a:t>
            </a:r>
            <a:endParaRPr sz="2700" b="1">
              <a:solidFill>
                <a:srgbClr val="202124"/>
              </a:solidFill>
              <a:latin typeface="Google Sans"/>
              <a:ea typeface="Google Sans"/>
              <a:cs typeface="Google Sans"/>
              <a:sym typeface="Google Sans"/>
            </a:endParaRPr>
          </a:p>
        </p:txBody>
      </p:sp>
      <p:sp>
        <p:nvSpPr>
          <p:cNvPr id="1394" name="Google Shape;1394;p152"/>
          <p:cNvSpPr/>
          <p:nvPr/>
        </p:nvSpPr>
        <p:spPr>
          <a:xfrm>
            <a:off x="426450" y="3353648"/>
            <a:ext cx="2670300" cy="727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800"/>
              </a:spcBef>
              <a:spcAft>
                <a:spcPts val="0"/>
              </a:spcAft>
              <a:buNone/>
            </a:pPr>
            <a:r>
              <a:rPr lang="en" sz="1500">
                <a:latin typeface="Google Sans"/>
                <a:ea typeface="Google Sans"/>
                <a:cs typeface="Google Sans"/>
                <a:sym typeface="Google Sans"/>
              </a:rPr>
              <a:t>What outcomes are most common? Most impactful?</a:t>
            </a:r>
            <a:endParaRPr sz="1200" b="1">
              <a:solidFill>
                <a:srgbClr val="202124"/>
              </a:solidFill>
              <a:latin typeface="Google Sans"/>
              <a:ea typeface="Google Sans"/>
              <a:cs typeface="Google Sans"/>
              <a:sym typeface="Google Sans"/>
            </a:endParaRPr>
          </a:p>
        </p:txBody>
      </p:sp>
      <p:sp>
        <p:nvSpPr>
          <p:cNvPr id="1395" name="Google Shape;1395;p152"/>
          <p:cNvSpPr txBox="1"/>
          <p:nvPr/>
        </p:nvSpPr>
        <p:spPr>
          <a:xfrm>
            <a:off x="171925" y="736925"/>
            <a:ext cx="2192700" cy="338700"/>
          </a:xfrm>
          <a:prstGeom prst="rect">
            <a:avLst/>
          </a:prstGeom>
          <a:noFill/>
          <a:ln>
            <a:noFill/>
          </a:ln>
        </p:spPr>
        <p:txBody>
          <a:bodyPr spcFirstLastPara="1" wrap="square" lIns="91425" tIns="91425" rIns="91425" bIns="91425" anchor="t" anchorCtr="0">
            <a:spAutoFit/>
          </a:bodyPr>
          <a:lstStyle/>
          <a:p>
            <a:pPr marL="0" lvl="0" indent="0" algn="l" rtl="0">
              <a:lnSpc>
                <a:spcPct val="130000"/>
              </a:lnSpc>
              <a:spcBef>
                <a:spcPts val="0"/>
              </a:spcBef>
              <a:spcAft>
                <a:spcPts val="800"/>
              </a:spcAft>
              <a:buNone/>
            </a:pPr>
            <a:r>
              <a:rPr lang="en" sz="1000" b="1">
                <a:solidFill>
                  <a:schemeClr val="accent2"/>
                </a:solidFill>
                <a:latin typeface="Google Sans"/>
                <a:ea typeface="Google Sans"/>
                <a:cs typeface="Google Sans"/>
                <a:sym typeface="Google Sans"/>
              </a:rPr>
              <a:t>Bolster Operational Excellence</a:t>
            </a:r>
            <a:endParaRPr sz="1000" b="1">
              <a:solidFill>
                <a:schemeClr val="accent2"/>
              </a:solidFill>
              <a:latin typeface="Google Sans"/>
              <a:ea typeface="Google Sans"/>
              <a:cs typeface="Google Sans"/>
              <a:sym typeface="Google Sans"/>
            </a:endParaRPr>
          </a:p>
        </p:txBody>
      </p:sp>
      <p:sp>
        <p:nvSpPr>
          <p:cNvPr id="1396" name="Google Shape;1396;p152"/>
          <p:cNvSpPr txBox="1"/>
          <p:nvPr/>
        </p:nvSpPr>
        <p:spPr>
          <a:xfrm>
            <a:off x="7304700" y="177600"/>
            <a:ext cx="1496400" cy="330600"/>
          </a:xfrm>
          <a:prstGeom prst="rect">
            <a:avLst/>
          </a:prstGeom>
          <a:noFill/>
          <a:ln>
            <a:noFill/>
          </a:ln>
        </p:spPr>
        <p:txBody>
          <a:bodyPr spcFirstLastPara="1" wrap="square" lIns="0" tIns="0" rIns="0" bIns="91425" anchor="t" anchorCtr="0">
            <a:noAutofit/>
          </a:bodyPr>
          <a:lstStyle/>
          <a:p>
            <a:pPr marL="0" lvl="0" indent="0" algn="r" rtl="0">
              <a:spcBef>
                <a:spcPts val="0"/>
              </a:spcBef>
              <a:spcAft>
                <a:spcPts val="0"/>
              </a:spcAft>
              <a:buNone/>
            </a:pPr>
            <a:r>
              <a:rPr lang="en" sz="600">
                <a:solidFill>
                  <a:srgbClr val="3C4043"/>
                </a:solidFill>
                <a:latin typeface="Google Sans Text"/>
                <a:ea typeface="Google Sans Text"/>
                <a:cs typeface="Google Sans Text"/>
                <a:sym typeface="Google Sans Text"/>
              </a:rPr>
              <a:t>Proprietary + Confidential</a:t>
            </a:r>
            <a:endParaRPr sz="600">
              <a:solidFill>
                <a:srgbClr val="3C4043"/>
              </a:solidFill>
              <a:latin typeface="Google Sans Text"/>
              <a:ea typeface="Google Sans Text"/>
              <a:cs typeface="Google Sans Text"/>
              <a:sym typeface="Google Sans Text"/>
            </a:endParaRPr>
          </a:p>
        </p:txBody>
      </p:sp>
      <p:sp>
        <p:nvSpPr>
          <p:cNvPr id="1397" name="Google Shape;1397;p152"/>
          <p:cNvSpPr/>
          <p:nvPr/>
        </p:nvSpPr>
        <p:spPr>
          <a:xfrm>
            <a:off x="3606750" y="3357750"/>
            <a:ext cx="1790400" cy="585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800"/>
              </a:spcBef>
              <a:spcAft>
                <a:spcPts val="0"/>
              </a:spcAft>
              <a:buNone/>
            </a:pPr>
            <a:r>
              <a:rPr lang="en" sz="1500">
                <a:latin typeface="Google Sans"/>
                <a:ea typeface="Google Sans"/>
                <a:cs typeface="Google Sans"/>
                <a:sym typeface="Google Sans"/>
              </a:rPr>
              <a:t>What population (“denominator”)?</a:t>
            </a:r>
            <a:endParaRPr sz="1000">
              <a:solidFill>
                <a:srgbClr val="202124"/>
              </a:solidFill>
              <a:latin typeface="Google Sans Text"/>
              <a:ea typeface="Google Sans Text"/>
              <a:cs typeface="Google Sans Text"/>
              <a:sym typeface="Google Sans Text"/>
            </a:endParaRPr>
          </a:p>
          <a:p>
            <a:pPr marL="0" lvl="0" indent="0" algn="l" rtl="0">
              <a:lnSpc>
                <a:spcPct val="130000"/>
              </a:lnSpc>
              <a:spcBef>
                <a:spcPts val="0"/>
              </a:spcBef>
              <a:spcAft>
                <a:spcPts val="800"/>
              </a:spcAft>
              <a:buNone/>
            </a:pPr>
            <a:endParaRPr sz="1200" b="1">
              <a:solidFill>
                <a:srgbClr val="202124"/>
              </a:solidFill>
              <a:latin typeface="Google Sans"/>
              <a:ea typeface="Google Sans"/>
              <a:cs typeface="Google Sans"/>
              <a:sym typeface="Google Sans"/>
            </a:endParaRPr>
          </a:p>
        </p:txBody>
      </p:sp>
      <p:sp>
        <p:nvSpPr>
          <p:cNvPr id="1398" name="Google Shape;1398;p152"/>
          <p:cNvSpPr/>
          <p:nvPr/>
        </p:nvSpPr>
        <p:spPr>
          <a:xfrm>
            <a:off x="5983350" y="3357750"/>
            <a:ext cx="2670300" cy="585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800"/>
              </a:spcBef>
              <a:spcAft>
                <a:spcPts val="0"/>
              </a:spcAft>
              <a:buNone/>
            </a:pPr>
            <a:r>
              <a:rPr lang="en" sz="1500">
                <a:latin typeface="Google Sans"/>
                <a:ea typeface="Google Sans"/>
                <a:cs typeface="Google Sans"/>
                <a:sym typeface="Google Sans"/>
              </a:rPr>
              <a:t>Can we use this data to </a:t>
            </a:r>
            <a:br>
              <a:rPr lang="en" sz="1500">
                <a:latin typeface="Google Sans"/>
                <a:ea typeface="Google Sans"/>
                <a:cs typeface="Google Sans"/>
                <a:sym typeface="Google Sans"/>
              </a:rPr>
            </a:br>
            <a:r>
              <a:rPr lang="en" sz="1500">
                <a:latin typeface="Google Sans"/>
                <a:ea typeface="Google Sans"/>
                <a:cs typeface="Google Sans"/>
                <a:sym typeface="Google Sans"/>
              </a:rPr>
              <a:t>inform HHS incentive strategy?</a:t>
            </a:r>
            <a:endParaRPr sz="1500">
              <a:latin typeface="Google Sans"/>
              <a:ea typeface="Google Sans"/>
              <a:cs typeface="Google Sans"/>
              <a:sym typeface="Google Sans"/>
            </a:endParaRPr>
          </a:p>
          <a:p>
            <a:pPr marL="0" lvl="0" indent="0" algn="l" rtl="0">
              <a:lnSpc>
                <a:spcPct val="130000"/>
              </a:lnSpc>
              <a:spcBef>
                <a:spcPts val="0"/>
              </a:spcBef>
              <a:spcAft>
                <a:spcPts val="800"/>
              </a:spcAft>
              <a:buNone/>
            </a:pPr>
            <a:endParaRPr sz="1200" b="1">
              <a:solidFill>
                <a:srgbClr val="202124"/>
              </a:solidFill>
              <a:latin typeface="Google Sans"/>
              <a:ea typeface="Google Sans"/>
              <a:cs typeface="Google Sans"/>
              <a:sym typeface="Google Sans"/>
            </a:endParaRPr>
          </a:p>
        </p:txBody>
      </p:sp>
      <p:sp>
        <p:nvSpPr>
          <p:cNvPr id="1399" name="Google Shape;1399;p152"/>
          <p:cNvSpPr txBox="1"/>
          <p:nvPr/>
        </p:nvSpPr>
        <p:spPr>
          <a:xfrm>
            <a:off x="1151975" y="2356300"/>
            <a:ext cx="798300" cy="84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5000" b="1">
                <a:solidFill>
                  <a:schemeClr val="accent2"/>
                </a:solidFill>
                <a:latin typeface="Google Sans"/>
                <a:ea typeface="Google Sans"/>
                <a:cs typeface="Google Sans"/>
                <a:sym typeface="Google Sans"/>
              </a:rPr>
              <a:t>1</a:t>
            </a:r>
            <a:endParaRPr sz="5000" b="1">
              <a:solidFill>
                <a:schemeClr val="accent2"/>
              </a:solidFill>
              <a:latin typeface="Google Sans"/>
              <a:ea typeface="Google Sans"/>
              <a:cs typeface="Google Sans"/>
              <a:sym typeface="Google Sans"/>
            </a:endParaRPr>
          </a:p>
        </p:txBody>
      </p:sp>
      <p:sp>
        <p:nvSpPr>
          <p:cNvPr id="1400" name="Google Shape;1400;p152"/>
          <p:cNvSpPr txBox="1"/>
          <p:nvPr/>
        </p:nvSpPr>
        <p:spPr>
          <a:xfrm>
            <a:off x="4017000" y="2356300"/>
            <a:ext cx="555000" cy="84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5000" b="1">
                <a:solidFill>
                  <a:schemeClr val="accent2"/>
                </a:solidFill>
                <a:latin typeface="Google Sans"/>
                <a:ea typeface="Google Sans"/>
                <a:cs typeface="Google Sans"/>
                <a:sym typeface="Google Sans"/>
              </a:rPr>
              <a:t>2</a:t>
            </a:r>
            <a:endParaRPr sz="5000" b="1">
              <a:solidFill>
                <a:schemeClr val="accent2"/>
              </a:solidFill>
              <a:latin typeface="Google Sans"/>
              <a:ea typeface="Google Sans"/>
              <a:cs typeface="Google Sans"/>
              <a:sym typeface="Google Sans"/>
            </a:endParaRPr>
          </a:p>
        </p:txBody>
      </p:sp>
      <p:sp>
        <p:nvSpPr>
          <p:cNvPr id="1401" name="Google Shape;1401;p152"/>
          <p:cNvSpPr txBox="1"/>
          <p:nvPr/>
        </p:nvSpPr>
        <p:spPr>
          <a:xfrm>
            <a:off x="6919000" y="2347300"/>
            <a:ext cx="555000" cy="84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5000" b="1">
                <a:solidFill>
                  <a:schemeClr val="accent2"/>
                </a:solidFill>
                <a:latin typeface="Google Sans"/>
                <a:ea typeface="Google Sans"/>
                <a:cs typeface="Google Sans"/>
                <a:sym typeface="Google Sans"/>
              </a:rPr>
              <a:t>3</a:t>
            </a:r>
            <a:endParaRPr sz="5000" b="1">
              <a:solidFill>
                <a:schemeClr val="accent2"/>
              </a:solidFill>
              <a:latin typeface="Google Sans"/>
              <a:ea typeface="Google Sans"/>
              <a:cs typeface="Google Sans"/>
              <a:sym typeface="Google Sans"/>
            </a:endParaRPr>
          </a:p>
        </p:txBody>
      </p:sp>
      <p:sp>
        <p:nvSpPr>
          <p:cNvPr id="1402" name="Google Shape;1402;p152"/>
          <p:cNvSpPr/>
          <p:nvPr/>
        </p:nvSpPr>
        <p:spPr>
          <a:xfrm>
            <a:off x="977025" y="2428475"/>
            <a:ext cx="818100" cy="818100"/>
          </a:xfrm>
          <a:prstGeom prst="ellipse">
            <a:avLst/>
          </a:prstGeom>
          <a:noFill/>
          <a:ln w="28575" cap="flat" cmpd="sng">
            <a:solidFill>
              <a:srgbClr val="E8EAE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Google Sans"/>
              <a:ea typeface="Google Sans"/>
              <a:cs typeface="Google Sans"/>
              <a:sym typeface="Google Sans"/>
            </a:endParaRPr>
          </a:p>
        </p:txBody>
      </p:sp>
      <p:sp>
        <p:nvSpPr>
          <p:cNvPr id="1403" name="Google Shape;1403;p152"/>
          <p:cNvSpPr/>
          <p:nvPr/>
        </p:nvSpPr>
        <p:spPr>
          <a:xfrm>
            <a:off x="3885450" y="2428475"/>
            <a:ext cx="818100" cy="818100"/>
          </a:xfrm>
          <a:prstGeom prst="ellipse">
            <a:avLst/>
          </a:prstGeom>
          <a:noFill/>
          <a:ln w="28575" cap="flat" cmpd="sng">
            <a:solidFill>
              <a:srgbClr val="E8EAE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Google Sans"/>
              <a:ea typeface="Google Sans"/>
              <a:cs typeface="Google Sans"/>
              <a:sym typeface="Google Sans"/>
            </a:endParaRPr>
          </a:p>
        </p:txBody>
      </p:sp>
      <p:sp>
        <p:nvSpPr>
          <p:cNvPr id="1404" name="Google Shape;1404;p152"/>
          <p:cNvSpPr/>
          <p:nvPr/>
        </p:nvSpPr>
        <p:spPr>
          <a:xfrm>
            <a:off x="6793875" y="2428475"/>
            <a:ext cx="818100" cy="818100"/>
          </a:xfrm>
          <a:prstGeom prst="ellipse">
            <a:avLst/>
          </a:prstGeom>
          <a:noFill/>
          <a:ln w="28575" cap="flat" cmpd="sng">
            <a:solidFill>
              <a:srgbClr val="E8EAE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Google Sans"/>
              <a:ea typeface="Google Sans"/>
              <a:cs typeface="Google Sans"/>
              <a:sym typeface="Google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408"/>
        <p:cNvGrpSpPr/>
        <p:nvPr/>
      </p:nvGrpSpPr>
      <p:grpSpPr>
        <a:xfrm>
          <a:off x="0" y="0"/>
          <a:ext cx="0" cy="0"/>
          <a:chOff x="0" y="0"/>
          <a:chExt cx="0" cy="0"/>
        </a:xfrm>
      </p:grpSpPr>
      <p:sp>
        <p:nvSpPr>
          <p:cNvPr id="1409" name="Google Shape;1409;p153"/>
          <p:cNvSpPr/>
          <p:nvPr/>
        </p:nvSpPr>
        <p:spPr>
          <a:xfrm>
            <a:off x="6150" y="1078202"/>
            <a:ext cx="9144000" cy="4065300"/>
          </a:xfrm>
          <a:prstGeom prst="round1Rect">
            <a:avLst>
              <a:gd name="adj" fmla="val 5774"/>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Google Sans"/>
              <a:ea typeface="Google Sans"/>
              <a:cs typeface="Google Sans"/>
              <a:sym typeface="Google Sans"/>
            </a:endParaRPr>
          </a:p>
        </p:txBody>
      </p:sp>
      <p:sp>
        <p:nvSpPr>
          <p:cNvPr id="1410" name="Google Shape;1410;p153"/>
          <p:cNvSpPr/>
          <p:nvPr/>
        </p:nvSpPr>
        <p:spPr>
          <a:xfrm>
            <a:off x="0" y="580508"/>
            <a:ext cx="2316900" cy="522600"/>
          </a:xfrm>
          <a:prstGeom prst="round2SameRect">
            <a:avLst>
              <a:gd name="adj1" fmla="val 46824"/>
              <a:gd name="adj2" fmla="val 0"/>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Google Sans"/>
              <a:ea typeface="Google Sans"/>
              <a:cs typeface="Google Sans"/>
              <a:sym typeface="Google Sans"/>
            </a:endParaRPr>
          </a:p>
        </p:txBody>
      </p:sp>
      <p:sp>
        <p:nvSpPr>
          <p:cNvPr id="1411" name="Google Shape;1411;p153"/>
          <p:cNvSpPr/>
          <p:nvPr/>
        </p:nvSpPr>
        <p:spPr>
          <a:xfrm>
            <a:off x="2218525" y="821083"/>
            <a:ext cx="444600" cy="2865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Google Sans"/>
              <a:ea typeface="Google Sans"/>
              <a:cs typeface="Google Sans"/>
              <a:sym typeface="Google Sans"/>
            </a:endParaRPr>
          </a:p>
        </p:txBody>
      </p:sp>
      <p:sp>
        <p:nvSpPr>
          <p:cNvPr id="1412" name="Google Shape;1412;p153"/>
          <p:cNvSpPr/>
          <p:nvPr/>
        </p:nvSpPr>
        <p:spPr>
          <a:xfrm rot="10800000">
            <a:off x="2316775" y="553032"/>
            <a:ext cx="755700" cy="522600"/>
          </a:xfrm>
          <a:prstGeom prst="round2SameRect">
            <a:avLst>
              <a:gd name="adj1" fmla="val 36596"/>
              <a:gd name="adj2" fmla="val 0"/>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Google Sans"/>
              <a:ea typeface="Google Sans"/>
              <a:cs typeface="Google Sans"/>
              <a:sym typeface="Google Sans"/>
            </a:endParaRPr>
          </a:p>
        </p:txBody>
      </p:sp>
      <p:pic>
        <p:nvPicPr>
          <p:cNvPr id="1413" name="Google Shape;1413;p153"/>
          <p:cNvPicPr preferRelativeResize="0"/>
          <p:nvPr/>
        </p:nvPicPr>
        <p:blipFill rotWithShape="1">
          <a:blip r:embed="rId3">
            <a:alphaModFix/>
          </a:blip>
          <a:srcRect l="62584" t="28982" r="-21036" b="-4872"/>
          <a:stretch/>
        </p:blipFill>
        <p:spPr>
          <a:xfrm rot="-5400000">
            <a:off x="489149" y="1363650"/>
            <a:ext cx="3290700" cy="4269000"/>
          </a:xfrm>
          <a:prstGeom prst="round1Rect">
            <a:avLst>
              <a:gd name="adj" fmla="val 0"/>
            </a:avLst>
          </a:prstGeom>
          <a:noFill/>
          <a:ln>
            <a:noFill/>
          </a:ln>
        </p:spPr>
      </p:pic>
      <p:sp>
        <p:nvSpPr>
          <p:cNvPr id="1414" name="Google Shape;1414;p153"/>
          <p:cNvSpPr txBox="1"/>
          <p:nvPr/>
        </p:nvSpPr>
        <p:spPr>
          <a:xfrm>
            <a:off x="308875" y="1509700"/>
            <a:ext cx="7987500" cy="431700"/>
          </a:xfrm>
          <a:prstGeom prst="rect">
            <a:avLst/>
          </a:prstGeom>
          <a:noFill/>
          <a:ln>
            <a:noFill/>
          </a:ln>
        </p:spPr>
        <p:txBody>
          <a:bodyPr spcFirstLastPara="1" wrap="square" lIns="0" tIns="0" rIns="0" bIns="0" anchor="t" anchorCtr="0">
            <a:spAutoFit/>
          </a:bodyPr>
          <a:lstStyle/>
          <a:p>
            <a:pPr marL="0" lvl="0" indent="0" algn="l" rtl="0">
              <a:lnSpc>
                <a:spcPct val="85000"/>
              </a:lnSpc>
              <a:spcBef>
                <a:spcPts val="0"/>
              </a:spcBef>
              <a:spcAft>
                <a:spcPts val="0"/>
              </a:spcAft>
              <a:buNone/>
            </a:pPr>
            <a:r>
              <a:rPr lang="en" sz="3300" b="1">
                <a:solidFill>
                  <a:srgbClr val="202124"/>
                </a:solidFill>
                <a:latin typeface="Google Sans"/>
                <a:ea typeface="Google Sans"/>
                <a:cs typeface="Google Sans"/>
                <a:sym typeface="Google Sans"/>
              </a:rPr>
              <a:t>Public health offers an important model</a:t>
            </a:r>
            <a:endParaRPr sz="3300" b="1">
              <a:solidFill>
                <a:srgbClr val="202124"/>
              </a:solidFill>
              <a:latin typeface="Google Sans"/>
              <a:ea typeface="Google Sans"/>
              <a:cs typeface="Google Sans"/>
              <a:sym typeface="Google Sans"/>
            </a:endParaRPr>
          </a:p>
        </p:txBody>
      </p:sp>
      <p:sp>
        <p:nvSpPr>
          <p:cNvPr id="1415" name="Google Shape;1415;p153"/>
          <p:cNvSpPr txBox="1"/>
          <p:nvPr/>
        </p:nvSpPr>
        <p:spPr>
          <a:xfrm>
            <a:off x="7304700" y="177600"/>
            <a:ext cx="1496400" cy="330600"/>
          </a:xfrm>
          <a:prstGeom prst="rect">
            <a:avLst/>
          </a:prstGeom>
          <a:noFill/>
          <a:ln>
            <a:noFill/>
          </a:ln>
        </p:spPr>
        <p:txBody>
          <a:bodyPr spcFirstLastPara="1" wrap="square" lIns="0" tIns="0" rIns="0" bIns="91425" anchor="t" anchorCtr="0">
            <a:noAutofit/>
          </a:bodyPr>
          <a:lstStyle/>
          <a:p>
            <a:pPr marL="0" lvl="0" indent="0" algn="r" rtl="0">
              <a:spcBef>
                <a:spcPts val="0"/>
              </a:spcBef>
              <a:spcAft>
                <a:spcPts val="0"/>
              </a:spcAft>
              <a:buNone/>
            </a:pPr>
            <a:r>
              <a:rPr lang="en" sz="600">
                <a:solidFill>
                  <a:srgbClr val="3C4043"/>
                </a:solidFill>
                <a:latin typeface="Google Sans Text"/>
                <a:ea typeface="Google Sans Text"/>
                <a:cs typeface="Google Sans Text"/>
                <a:sym typeface="Google Sans Text"/>
              </a:rPr>
              <a:t>Proprietary + Confidential</a:t>
            </a:r>
            <a:endParaRPr sz="600">
              <a:solidFill>
                <a:srgbClr val="3C4043"/>
              </a:solidFill>
              <a:latin typeface="Google Sans Text"/>
              <a:ea typeface="Google Sans Text"/>
              <a:cs typeface="Google Sans Text"/>
              <a:sym typeface="Google Sans Text"/>
            </a:endParaRPr>
          </a:p>
        </p:txBody>
      </p:sp>
      <p:sp>
        <p:nvSpPr>
          <p:cNvPr id="1416" name="Google Shape;1416;p153"/>
          <p:cNvSpPr/>
          <p:nvPr/>
        </p:nvSpPr>
        <p:spPr>
          <a:xfrm>
            <a:off x="4514675" y="2298375"/>
            <a:ext cx="4471200" cy="2059200"/>
          </a:xfrm>
          <a:prstGeom prst="rect">
            <a:avLst/>
          </a:prstGeom>
          <a:noFill/>
          <a:ln>
            <a:noFill/>
          </a:ln>
        </p:spPr>
        <p:txBody>
          <a:bodyPr spcFirstLastPara="1" wrap="square" lIns="0" tIns="0" rIns="0" bIns="0" anchor="t" anchorCtr="0">
            <a:noAutofit/>
          </a:bodyPr>
          <a:lstStyle/>
          <a:p>
            <a:pPr marL="0" lvl="0" indent="0" algn="l" rtl="0">
              <a:lnSpc>
                <a:spcPct val="130000"/>
              </a:lnSpc>
              <a:spcBef>
                <a:spcPts val="0"/>
              </a:spcBef>
              <a:spcAft>
                <a:spcPts val="0"/>
              </a:spcAft>
              <a:buNone/>
            </a:pPr>
            <a:r>
              <a:rPr lang="en" b="1">
                <a:solidFill>
                  <a:srgbClr val="202124"/>
                </a:solidFill>
                <a:latin typeface="Google Sans"/>
                <a:ea typeface="Google Sans"/>
                <a:cs typeface="Google Sans"/>
                <a:sym typeface="Google Sans"/>
              </a:rPr>
              <a:t>Inaugural Workshop on Cyber Public Health (Jan, 2024)</a:t>
            </a:r>
            <a:endParaRPr b="1">
              <a:solidFill>
                <a:srgbClr val="202124"/>
              </a:solidFill>
              <a:latin typeface="Google Sans"/>
              <a:ea typeface="Google Sans"/>
              <a:cs typeface="Google Sans"/>
              <a:sym typeface="Google Sans"/>
            </a:endParaRPr>
          </a:p>
          <a:p>
            <a:pPr marL="0" lvl="0" indent="0" algn="l" rtl="0">
              <a:lnSpc>
                <a:spcPct val="130000"/>
              </a:lnSpc>
              <a:spcBef>
                <a:spcPts val="800"/>
              </a:spcBef>
              <a:spcAft>
                <a:spcPts val="0"/>
              </a:spcAft>
              <a:buNone/>
            </a:pPr>
            <a:r>
              <a:rPr lang="en" sz="1200">
                <a:solidFill>
                  <a:srgbClr val="202124"/>
                </a:solidFill>
                <a:latin typeface="Google Sans Text"/>
                <a:ea typeface="Google Sans Text"/>
                <a:cs typeface="Google Sans Text"/>
                <a:sym typeface="Google Sans Text"/>
              </a:rPr>
              <a:t>Hosted by Google, CyberGreen Institute</a:t>
            </a:r>
            <a:endParaRPr sz="1200">
              <a:solidFill>
                <a:srgbClr val="202124"/>
              </a:solidFill>
              <a:latin typeface="Google Sans Text"/>
              <a:ea typeface="Google Sans Text"/>
              <a:cs typeface="Google Sans Text"/>
              <a:sym typeface="Google Sans Text"/>
            </a:endParaRPr>
          </a:p>
          <a:p>
            <a:pPr marL="0" lvl="0" indent="0" algn="l" rtl="0">
              <a:lnSpc>
                <a:spcPct val="130000"/>
              </a:lnSpc>
              <a:spcBef>
                <a:spcPts val="800"/>
              </a:spcBef>
              <a:spcAft>
                <a:spcPts val="0"/>
              </a:spcAft>
              <a:buNone/>
            </a:pPr>
            <a:r>
              <a:rPr lang="en" sz="1200">
                <a:solidFill>
                  <a:srgbClr val="202124"/>
                </a:solidFill>
                <a:latin typeface="Google Sans Text"/>
                <a:ea typeface="Google Sans Text"/>
                <a:cs typeface="Google Sans Text"/>
                <a:sym typeface="Google Sans Text"/>
              </a:rPr>
              <a:t>Report now available: cybergreen.net/research</a:t>
            </a:r>
            <a:endParaRPr sz="1200">
              <a:solidFill>
                <a:srgbClr val="202124"/>
              </a:solidFill>
              <a:latin typeface="Google Sans Text"/>
              <a:ea typeface="Google Sans Text"/>
              <a:cs typeface="Google Sans Text"/>
              <a:sym typeface="Google Sans Text"/>
            </a:endParaRPr>
          </a:p>
          <a:p>
            <a:pPr marL="0" lvl="0" indent="0" algn="l" rtl="0">
              <a:lnSpc>
                <a:spcPct val="130000"/>
              </a:lnSpc>
              <a:spcBef>
                <a:spcPts val="800"/>
              </a:spcBef>
              <a:spcAft>
                <a:spcPts val="0"/>
              </a:spcAft>
              <a:buNone/>
            </a:pPr>
            <a:r>
              <a:rPr lang="en" sz="1000">
                <a:solidFill>
                  <a:srgbClr val="202124"/>
                </a:solidFill>
                <a:latin typeface="Google Sans"/>
                <a:ea typeface="Google Sans"/>
                <a:cs typeface="Google Sans"/>
                <a:sym typeface="Google Sans"/>
              </a:rPr>
              <a:t> </a:t>
            </a:r>
            <a:endParaRPr sz="1000">
              <a:solidFill>
                <a:srgbClr val="202124"/>
              </a:solidFill>
              <a:latin typeface="Google Sans"/>
              <a:ea typeface="Google Sans"/>
              <a:cs typeface="Google Sans"/>
              <a:sym typeface="Google Sans"/>
            </a:endParaRPr>
          </a:p>
          <a:p>
            <a:pPr marL="0" lvl="0" indent="0" algn="l" rtl="0">
              <a:lnSpc>
                <a:spcPct val="130000"/>
              </a:lnSpc>
              <a:spcBef>
                <a:spcPts val="800"/>
              </a:spcBef>
              <a:spcAft>
                <a:spcPts val="800"/>
              </a:spcAft>
              <a:buNone/>
            </a:pPr>
            <a:endParaRPr sz="1200" b="1">
              <a:solidFill>
                <a:srgbClr val="202124"/>
              </a:solidFill>
              <a:latin typeface="Google Sans"/>
              <a:ea typeface="Google Sans"/>
              <a:cs typeface="Google Sans"/>
              <a:sym typeface="Google Sans"/>
            </a:endParaRPr>
          </a:p>
        </p:txBody>
      </p:sp>
      <p:sp>
        <p:nvSpPr>
          <p:cNvPr id="1417" name="Google Shape;1417;p153"/>
          <p:cNvSpPr/>
          <p:nvPr/>
        </p:nvSpPr>
        <p:spPr>
          <a:xfrm>
            <a:off x="461275" y="2314125"/>
            <a:ext cx="3724200" cy="2027700"/>
          </a:xfrm>
          <a:prstGeom prst="rect">
            <a:avLst/>
          </a:prstGeom>
          <a:noFill/>
          <a:ln>
            <a:noFill/>
          </a:ln>
        </p:spPr>
        <p:txBody>
          <a:bodyPr spcFirstLastPara="1" wrap="square" lIns="0" tIns="0" rIns="0" bIns="0" anchor="t" anchorCtr="0">
            <a:noAutofit/>
          </a:bodyPr>
          <a:lstStyle/>
          <a:p>
            <a:pPr marL="0" lvl="0" indent="0" algn="l" rtl="0">
              <a:lnSpc>
                <a:spcPct val="130000"/>
              </a:lnSpc>
              <a:spcBef>
                <a:spcPts val="0"/>
              </a:spcBef>
              <a:spcAft>
                <a:spcPts val="0"/>
              </a:spcAft>
              <a:buNone/>
            </a:pPr>
            <a:r>
              <a:rPr lang="en" b="1">
                <a:solidFill>
                  <a:srgbClr val="202124"/>
                </a:solidFill>
                <a:latin typeface="Google Sans"/>
                <a:ea typeface="Google Sans"/>
                <a:cs typeface="Google Sans"/>
                <a:sym typeface="Google Sans"/>
              </a:rPr>
              <a:t>Focus on “when people die” is clearly “understand what matters”</a:t>
            </a:r>
            <a:endParaRPr sz="1200">
              <a:solidFill>
                <a:srgbClr val="202124"/>
              </a:solidFill>
              <a:latin typeface="Google Sans Text"/>
              <a:ea typeface="Google Sans Text"/>
              <a:cs typeface="Google Sans Text"/>
              <a:sym typeface="Google Sans Text"/>
            </a:endParaRPr>
          </a:p>
          <a:p>
            <a:pPr marL="0" lvl="0" indent="0" algn="l" rtl="0">
              <a:lnSpc>
                <a:spcPct val="130000"/>
              </a:lnSpc>
              <a:spcBef>
                <a:spcPts val="800"/>
              </a:spcBef>
              <a:spcAft>
                <a:spcPts val="0"/>
              </a:spcAft>
              <a:buNone/>
            </a:pPr>
            <a:r>
              <a:rPr lang="en" sz="1200">
                <a:solidFill>
                  <a:srgbClr val="202124"/>
                </a:solidFill>
                <a:latin typeface="Google Sans Text"/>
                <a:ea typeface="Google Sans Text"/>
                <a:cs typeface="Google Sans Text"/>
                <a:sym typeface="Google Sans Text"/>
              </a:rPr>
              <a:t>Find and address the causes of death</a:t>
            </a:r>
            <a:endParaRPr sz="1200">
              <a:solidFill>
                <a:srgbClr val="202124"/>
              </a:solidFill>
              <a:latin typeface="Google Sans Text"/>
              <a:ea typeface="Google Sans Text"/>
              <a:cs typeface="Google Sans Text"/>
              <a:sym typeface="Google Sans Text"/>
            </a:endParaRPr>
          </a:p>
          <a:p>
            <a:pPr marL="0" lvl="0" indent="0" algn="l" rtl="0">
              <a:lnSpc>
                <a:spcPct val="130000"/>
              </a:lnSpc>
              <a:spcBef>
                <a:spcPts val="800"/>
              </a:spcBef>
              <a:spcAft>
                <a:spcPts val="0"/>
              </a:spcAft>
              <a:buNone/>
            </a:pPr>
            <a:r>
              <a:rPr lang="en" sz="1200">
                <a:solidFill>
                  <a:srgbClr val="202124"/>
                </a:solidFill>
                <a:latin typeface="Google Sans Text"/>
                <a:ea typeface="Google Sans Text"/>
                <a:cs typeface="Google Sans Text"/>
                <a:sym typeface="Google Sans Text"/>
              </a:rPr>
              <a:t>Compare + contrast: “Are you compliant with DE.AE-2 to level 3?</a:t>
            </a:r>
            <a:endParaRPr sz="1200">
              <a:solidFill>
                <a:srgbClr val="202124"/>
              </a:solidFill>
              <a:latin typeface="Google Sans Text"/>
              <a:ea typeface="Google Sans Text"/>
              <a:cs typeface="Google Sans Text"/>
              <a:sym typeface="Google Sans Text"/>
            </a:endParaRPr>
          </a:p>
          <a:p>
            <a:pPr marL="0" lvl="0" indent="0" algn="l" rtl="0">
              <a:lnSpc>
                <a:spcPct val="130000"/>
              </a:lnSpc>
              <a:spcBef>
                <a:spcPts val="800"/>
              </a:spcBef>
              <a:spcAft>
                <a:spcPts val="0"/>
              </a:spcAft>
              <a:buNone/>
            </a:pPr>
            <a:r>
              <a:rPr lang="en" sz="1000">
                <a:solidFill>
                  <a:srgbClr val="202124"/>
                </a:solidFill>
                <a:latin typeface="Google Sans"/>
                <a:ea typeface="Google Sans"/>
                <a:cs typeface="Google Sans"/>
                <a:sym typeface="Google Sans"/>
              </a:rPr>
              <a:t> </a:t>
            </a:r>
            <a:endParaRPr sz="1000">
              <a:solidFill>
                <a:srgbClr val="202124"/>
              </a:solidFill>
              <a:latin typeface="Google Sans"/>
              <a:ea typeface="Google Sans"/>
              <a:cs typeface="Google Sans"/>
              <a:sym typeface="Google Sans"/>
            </a:endParaRPr>
          </a:p>
          <a:p>
            <a:pPr marL="0" lvl="0" indent="0" algn="l" rtl="0">
              <a:lnSpc>
                <a:spcPct val="130000"/>
              </a:lnSpc>
              <a:spcBef>
                <a:spcPts val="800"/>
              </a:spcBef>
              <a:spcAft>
                <a:spcPts val="800"/>
              </a:spcAft>
              <a:buNone/>
            </a:pPr>
            <a:endParaRPr sz="1200" b="1">
              <a:solidFill>
                <a:srgbClr val="202124"/>
              </a:solidFill>
              <a:latin typeface="Google Sans"/>
              <a:ea typeface="Google Sans"/>
              <a:cs typeface="Google Sans"/>
              <a:sym typeface="Google Sans"/>
            </a:endParaRPr>
          </a:p>
        </p:txBody>
      </p:sp>
      <p:sp>
        <p:nvSpPr>
          <p:cNvPr id="1418" name="Google Shape;1418;p153"/>
          <p:cNvSpPr txBox="1"/>
          <p:nvPr/>
        </p:nvSpPr>
        <p:spPr>
          <a:xfrm>
            <a:off x="171925" y="736925"/>
            <a:ext cx="2192700" cy="338700"/>
          </a:xfrm>
          <a:prstGeom prst="rect">
            <a:avLst/>
          </a:prstGeom>
          <a:noFill/>
          <a:ln>
            <a:noFill/>
          </a:ln>
        </p:spPr>
        <p:txBody>
          <a:bodyPr spcFirstLastPara="1" wrap="square" lIns="91425" tIns="91425" rIns="91425" bIns="91425" anchor="t" anchorCtr="0">
            <a:spAutoFit/>
          </a:bodyPr>
          <a:lstStyle/>
          <a:p>
            <a:pPr marL="0" lvl="0" indent="0" algn="l" rtl="0">
              <a:lnSpc>
                <a:spcPct val="130000"/>
              </a:lnSpc>
              <a:spcBef>
                <a:spcPts val="0"/>
              </a:spcBef>
              <a:spcAft>
                <a:spcPts val="800"/>
              </a:spcAft>
              <a:buNone/>
            </a:pPr>
            <a:r>
              <a:rPr lang="en" sz="1000" b="1">
                <a:solidFill>
                  <a:schemeClr val="accent2"/>
                </a:solidFill>
                <a:latin typeface="Google Sans"/>
                <a:ea typeface="Google Sans"/>
                <a:cs typeface="Google Sans"/>
                <a:sym typeface="Google Sans"/>
              </a:rPr>
              <a:t>Bolster Operational Excellence</a:t>
            </a:r>
            <a:endParaRPr sz="1000" b="1">
              <a:solidFill>
                <a:schemeClr val="accent2"/>
              </a:solidFill>
              <a:latin typeface="Google Sans"/>
              <a:ea typeface="Google Sans"/>
              <a:cs typeface="Google Sans"/>
              <a:sym typeface="Google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2"/>
        <p:cNvGrpSpPr/>
        <p:nvPr/>
      </p:nvGrpSpPr>
      <p:grpSpPr>
        <a:xfrm>
          <a:off x="0" y="0"/>
          <a:ext cx="0" cy="0"/>
          <a:chOff x="0" y="0"/>
          <a:chExt cx="0" cy="0"/>
        </a:xfrm>
      </p:grpSpPr>
      <p:pic>
        <p:nvPicPr>
          <p:cNvPr id="1423" name="Google Shape;1423;p154"/>
          <p:cNvPicPr preferRelativeResize="0"/>
          <p:nvPr/>
        </p:nvPicPr>
        <p:blipFill rotWithShape="1">
          <a:blip r:embed="rId3">
            <a:alphaModFix/>
          </a:blip>
          <a:srcRect l="62584" t="28982" r="-21036" b="-4872"/>
          <a:stretch/>
        </p:blipFill>
        <p:spPr>
          <a:xfrm rot="-5400000">
            <a:off x="2934151" y="-1078200"/>
            <a:ext cx="3290700" cy="9152700"/>
          </a:xfrm>
          <a:prstGeom prst="round1Rect">
            <a:avLst>
              <a:gd name="adj" fmla="val 0"/>
            </a:avLst>
          </a:prstGeom>
          <a:noFill/>
          <a:ln>
            <a:noFill/>
          </a:ln>
        </p:spPr>
      </p:pic>
      <p:sp>
        <p:nvSpPr>
          <p:cNvPr id="1424" name="Google Shape;1424;p154"/>
          <p:cNvSpPr/>
          <p:nvPr/>
        </p:nvSpPr>
        <p:spPr>
          <a:xfrm>
            <a:off x="337250" y="1442375"/>
            <a:ext cx="1986600" cy="2524500"/>
          </a:xfrm>
          <a:prstGeom prst="roundRect">
            <a:avLst>
              <a:gd name="adj" fmla="val 7520"/>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Google Sans"/>
              <a:ea typeface="Google Sans"/>
              <a:cs typeface="Google Sans"/>
              <a:sym typeface="Google Sans"/>
            </a:endParaRPr>
          </a:p>
        </p:txBody>
      </p:sp>
      <p:sp>
        <p:nvSpPr>
          <p:cNvPr id="1425" name="Google Shape;1425;p154"/>
          <p:cNvSpPr/>
          <p:nvPr/>
        </p:nvSpPr>
        <p:spPr>
          <a:xfrm>
            <a:off x="323750" y="1442375"/>
            <a:ext cx="1986600" cy="2524500"/>
          </a:xfrm>
          <a:prstGeom prst="roundRect">
            <a:avLst>
              <a:gd name="adj" fmla="val 4702"/>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Google Sans"/>
              <a:ea typeface="Google Sans"/>
              <a:cs typeface="Google Sans"/>
              <a:sym typeface="Google Sans"/>
            </a:endParaRPr>
          </a:p>
        </p:txBody>
      </p:sp>
      <p:sp>
        <p:nvSpPr>
          <p:cNvPr id="1426" name="Google Shape;1426;p154"/>
          <p:cNvSpPr txBox="1"/>
          <p:nvPr/>
        </p:nvSpPr>
        <p:spPr>
          <a:xfrm>
            <a:off x="311700" y="419025"/>
            <a:ext cx="8403900" cy="745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 sz="3300" b="1">
                <a:solidFill>
                  <a:schemeClr val="dk1"/>
                </a:solidFill>
                <a:latin typeface="Google Sans"/>
                <a:ea typeface="Google Sans"/>
                <a:cs typeface="Google Sans"/>
                <a:sym typeface="Google Sans"/>
              </a:rPr>
              <a:t>A public health view of operations</a:t>
            </a:r>
            <a:endParaRPr sz="3300" b="1">
              <a:solidFill>
                <a:schemeClr val="dk1"/>
              </a:solidFill>
              <a:latin typeface="Google Sans"/>
              <a:ea typeface="Google Sans"/>
              <a:cs typeface="Google Sans"/>
              <a:sym typeface="Google Sans"/>
            </a:endParaRPr>
          </a:p>
        </p:txBody>
      </p:sp>
      <p:sp>
        <p:nvSpPr>
          <p:cNvPr id="1427" name="Google Shape;1427;p154"/>
          <p:cNvSpPr/>
          <p:nvPr/>
        </p:nvSpPr>
        <p:spPr>
          <a:xfrm>
            <a:off x="3586188" y="1442375"/>
            <a:ext cx="1986600" cy="2524500"/>
          </a:xfrm>
          <a:prstGeom prst="roundRect">
            <a:avLst>
              <a:gd name="adj" fmla="val 4702"/>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Google Sans"/>
              <a:ea typeface="Google Sans"/>
              <a:cs typeface="Google Sans"/>
              <a:sym typeface="Google Sans"/>
            </a:endParaRPr>
          </a:p>
        </p:txBody>
      </p:sp>
      <p:sp>
        <p:nvSpPr>
          <p:cNvPr id="1428" name="Google Shape;1428;p154"/>
          <p:cNvSpPr/>
          <p:nvPr/>
        </p:nvSpPr>
        <p:spPr>
          <a:xfrm>
            <a:off x="636625" y="1634000"/>
            <a:ext cx="2415000" cy="2027700"/>
          </a:xfrm>
          <a:prstGeom prst="rect">
            <a:avLst/>
          </a:prstGeom>
          <a:noFill/>
          <a:ln>
            <a:noFill/>
          </a:ln>
        </p:spPr>
        <p:txBody>
          <a:bodyPr spcFirstLastPara="1" wrap="square" lIns="0" tIns="0" rIns="0" bIns="0" anchor="t" anchorCtr="0">
            <a:noAutofit/>
          </a:bodyPr>
          <a:lstStyle/>
          <a:p>
            <a:pPr marL="0" lvl="0" indent="0" algn="l" rtl="0">
              <a:lnSpc>
                <a:spcPct val="130000"/>
              </a:lnSpc>
              <a:spcBef>
                <a:spcPts val="0"/>
              </a:spcBef>
              <a:spcAft>
                <a:spcPts val="0"/>
              </a:spcAft>
              <a:buNone/>
            </a:pPr>
            <a:r>
              <a:rPr lang="en" sz="1200" b="1">
                <a:solidFill>
                  <a:schemeClr val="dk1"/>
                </a:solidFill>
                <a:latin typeface="Google Sans"/>
                <a:ea typeface="Google Sans"/>
                <a:cs typeface="Google Sans"/>
                <a:sym typeface="Google Sans"/>
              </a:rPr>
              <a:t>Data Gathering</a:t>
            </a:r>
            <a:endParaRPr sz="1200" b="1">
              <a:solidFill>
                <a:schemeClr val="dk1"/>
              </a:solidFill>
              <a:latin typeface="Google Sans"/>
              <a:ea typeface="Google Sans"/>
              <a:cs typeface="Google Sans"/>
              <a:sym typeface="Google Sans"/>
            </a:endParaRPr>
          </a:p>
          <a:p>
            <a:pPr marL="457200" lvl="0" indent="-304800" algn="l" rtl="0">
              <a:lnSpc>
                <a:spcPct val="90000"/>
              </a:lnSpc>
              <a:spcBef>
                <a:spcPts val="800"/>
              </a:spcBef>
              <a:spcAft>
                <a:spcPts val="0"/>
              </a:spcAft>
              <a:buClr>
                <a:schemeClr val="dk1"/>
              </a:buClr>
              <a:buSzPts val="1200"/>
              <a:buChar char="●"/>
            </a:pPr>
            <a:r>
              <a:rPr lang="en" sz="1200">
                <a:solidFill>
                  <a:schemeClr val="dk1"/>
                </a:solidFill>
                <a:latin typeface="Calibri"/>
                <a:ea typeface="Calibri"/>
                <a:cs typeface="Calibri"/>
                <a:sym typeface="Calibri"/>
              </a:rPr>
              <a:t>I</a:t>
            </a:r>
            <a:r>
              <a:rPr lang="en" sz="1200">
                <a:solidFill>
                  <a:schemeClr val="dk1"/>
                </a:solidFill>
                <a:latin typeface="Google Sans"/>
                <a:ea typeface="Google Sans"/>
                <a:cs typeface="Google Sans"/>
                <a:sym typeface="Google Sans"/>
              </a:rPr>
              <a:t>ncluding defining, refining reportable harms</a:t>
            </a:r>
            <a:endParaRPr sz="1200">
              <a:solidFill>
                <a:schemeClr val="dk1"/>
              </a:solidFill>
              <a:latin typeface="Google Sans"/>
              <a:ea typeface="Google Sans"/>
              <a:cs typeface="Google Sans"/>
              <a:sym typeface="Google Sans"/>
            </a:endParaRPr>
          </a:p>
          <a:p>
            <a:pPr marL="457200" lvl="0" indent="-304800" algn="l" rtl="0">
              <a:lnSpc>
                <a:spcPct val="90000"/>
              </a:lnSpc>
              <a:spcBef>
                <a:spcPts val="0"/>
              </a:spcBef>
              <a:spcAft>
                <a:spcPts val="0"/>
              </a:spcAft>
              <a:buClr>
                <a:schemeClr val="dk1"/>
              </a:buClr>
              <a:buSzPts val="1200"/>
              <a:buChar char="●"/>
            </a:pPr>
            <a:r>
              <a:rPr lang="en" sz="1200">
                <a:solidFill>
                  <a:schemeClr val="dk1"/>
                </a:solidFill>
                <a:latin typeface="Google Sans"/>
                <a:ea typeface="Google Sans"/>
                <a:cs typeface="Google Sans"/>
                <a:sym typeface="Google Sans"/>
              </a:rPr>
              <a:t>Can we evaluate, augment or replace current requirements?</a:t>
            </a:r>
            <a:endParaRPr sz="1200">
              <a:solidFill>
                <a:schemeClr val="dk1"/>
              </a:solidFill>
              <a:latin typeface="Google Sans"/>
              <a:ea typeface="Google Sans"/>
              <a:cs typeface="Google Sans"/>
              <a:sym typeface="Google Sans"/>
            </a:endParaRPr>
          </a:p>
          <a:p>
            <a:pPr marL="0" lvl="0" indent="0" algn="l" rtl="0">
              <a:lnSpc>
                <a:spcPct val="90000"/>
              </a:lnSpc>
              <a:spcBef>
                <a:spcPts val="400"/>
              </a:spcBef>
              <a:spcAft>
                <a:spcPts val="0"/>
              </a:spcAft>
              <a:buNone/>
            </a:pPr>
            <a:endParaRPr sz="1000">
              <a:solidFill>
                <a:schemeClr val="dk1"/>
              </a:solidFill>
              <a:latin typeface="Google Sans"/>
              <a:ea typeface="Google Sans"/>
              <a:cs typeface="Google Sans"/>
              <a:sym typeface="Google Sans"/>
            </a:endParaRPr>
          </a:p>
          <a:p>
            <a:pPr marL="0" lvl="0" indent="0" algn="l" rtl="0">
              <a:lnSpc>
                <a:spcPct val="130000"/>
              </a:lnSpc>
              <a:spcBef>
                <a:spcPts val="0"/>
              </a:spcBef>
              <a:spcAft>
                <a:spcPts val="0"/>
              </a:spcAft>
              <a:buNone/>
            </a:pPr>
            <a:endParaRPr sz="1000">
              <a:solidFill>
                <a:schemeClr val="dk2"/>
              </a:solidFill>
              <a:latin typeface="Google Sans Text"/>
              <a:ea typeface="Google Sans Text"/>
              <a:cs typeface="Google Sans Text"/>
              <a:sym typeface="Google Sans Text"/>
            </a:endParaRPr>
          </a:p>
          <a:p>
            <a:pPr marL="0" lvl="0" indent="0" algn="l" rtl="0">
              <a:lnSpc>
                <a:spcPct val="130000"/>
              </a:lnSpc>
              <a:spcBef>
                <a:spcPts val="800"/>
              </a:spcBef>
              <a:spcAft>
                <a:spcPts val="800"/>
              </a:spcAft>
              <a:buNone/>
            </a:pPr>
            <a:endParaRPr sz="1200" b="1">
              <a:solidFill>
                <a:srgbClr val="202124"/>
              </a:solidFill>
              <a:latin typeface="Google Sans"/>
              <a:ea typeface="Google Sans"/>
              <a:cs typeface="Google Sans"/>
              <a:sym typeface="Google Sans"/>
            </a:endParaRPr>
          </a:p>
        </p:txBody>
      </p:sp>
      <p:sp>
        <p:nvSpPr>
          <p:cNvPr id="1429" name="Google Shape;1429;p154"/>
          <p:cNvSpPr/>
          <p:nvPr/>
        </p:nvSpPr>
        <p:spPr>
          <a:xfrm>
            <a:off x="3434700" y="1634000"/>
            <a:ext cx="2772000" cy="2027700"/>
          </a:xfrm>
          <a:prstGeom prst="rect">
            <a:avLst/>
          </a:prstGeom>
          <a:noFill/>
          <a:ln>
            <a:noFill/>
          </a:ln>
        </p:spPr>
        <p:txBody>
          <a:bodyPr spcFirstLastPara="1" wrap="square" lIns="0" tIns="0" rIns="0" bIns="0" anchor="t" anchorCtr="0">
            <a:noAutofit/>
          </a:bodyPr>
          <a:lstStyle/>
          <a:p>
            <a:pPr marL="0" lvl="0" indent="0" algn="l" rtl="0">
              <a:lnSpc>
                <a:spcPct val="130000"/>
              </a:lnSpc>
              <a:spcBef>
                <a:spcPts val="0"/>
              </a:spcBef>
              <a:spcAft>
                <a:spcPts val="0"/>
              </a:spcAft>
              <a:buNone/>
            </a:pPr>
            <a:r>
              <a:rPr lang="en" sz="1200" b="1">
                <a:solidFill>
                  <a:schemeClr val="dk1"/>
                </a:solidFill>
                <a:latin typeface="Google Sans"/>
                <a:ea typeface="Google Sans"/>
                <a:cs typeface="Google Sans"/>
                <a:sym typeface="Google Sans"/>
              </a:rPr>
              <a:t>Improved </a:t>
            </a:r>
            <a:r>
              <a:rPr lang="en" sz="1200" b="1" strike="sngStrike">
                <a:solidFill>
                  <a:schemeClr val="dk1"/>
                </a:solidFill>
                <a:latin typeface="Google Sans"/>
                <a:ea typeface="Google Sans"/>
                <a:cs typeface="Google Sans"/>
                <a:sym typeface="Google Sans"/>
              </a:rPr>
              <a:t>sharing</a:t>
            </a:r>
            <a:r>
              <a:rPr lang="en" sz="1200" b="1">
                <a:solidFill>
                  <a:schemeClr val="dk1"/>
                </a:solidFill>
                <a:latin typeface="Google Sans"/>
                <a:ea typeface="Google Sans"/>
                <a:cs typeface="Google Sans"/>
                <a:sym typeface="Google Sans"/>
              </a:rPr>
              <a:t> reporting about what we’re doing, what’s not working</a:t>
            </a:r>
            <a:endParaRPr sz="1200" b="1">
              <a:solidFill>
                <a:schemeClr val="dk1"/>
              </a:solidFill>
              <a:latin typeface="Google Sans"/>
              <a:ea typeface="Google Sans"/>
              <a:cs typeface="Google Sans"/>
              <a:sym typeface="Google Sans"/>
            </a:endParaRPr>
          </a:p>
          <a:p>
            <a:pPr marL="457200" lvl="0" indent="-304800" algn="l" rtl="0">
              <a:lnSpc>
                <a:spcPct val="90000"/>
              </a:lnSpc>
              <a:spcBef>
                <a:spcPts val="800"/>
              </a:spcBef>
              <a:spcAft>
                <a:spcPts val="0"/>
              </a:spcAft>
              <a:buClr>
                <a:schemeClr val="dk1"/>
              </a:buClr>
              <a:buSzPts val="1200"/>
              <a:buFont typeface="Google Sans"/>
              <a:buChar char="●"/>
            </a:pPr>
            <a:r>
              <a:rPr lang="en" sz="1200">
                <a:solidFill>
                  <a:schemeClr val="dk1"/>
                </a:solidFill>
                <a:latin typeface="Google Sans"/>
                <a:ea typeface="Google Sans"/>
                <a:cs typeface="Google Sans"/>
                <a:sym typeface="Google Sans"/>
              </a:rPr>
              <a:t>Appropriate incentives protections, use limits</a:t>
            </a:r>
            <a:endParaRPr sz="1200">
              <a:solidFill>
                <a:schemeClr val="dk1"/>
              </a:solidFill>
              <a:latin typeface="Google Sans"/>
              <a:ea typeface="Google Sans"/>
              <a:cs typeface="Google Sans"/>
              <a:sym typeface="Google Sans"/>
            </a:endParaRPr>
          </a:p>
          <a:p>
            <a:pPr marL="457200" lvl="0" indent="-304800" algn="l" rtl="0">
              <a:lnSpc>
                <a:spcPct val="90000"/>
              </a:lnSpc>
              <a:spcBef>
                <a:spcPts val="0"/>
              </a:spcBef>
              <a:spcAft>
                <a:spcPts val="0"/>
              </a:spcAft>
              <a:buClr>
                <a:schemeClr val="dk1"/>
              </a:buClr>
              <a:buSzPts val="1200"/>
              <a:buFont typeface="Google Sans"/>
              <a:buChar char="●"/>
            </a:pPr>
            <a:r>
              <a:rPr lang="en" sz="1200">
                <a:solidFill>
                  <a:schemeClr val="dk1"/>
                </a:solidFill>
                <a:latin typeface="Google Sans"/>
                <a:ea typeface="Google Sans"/>
                <a:cs typeface="Google Sans"/>
                <a:sym typeface="Google Sans"/>
              </a:rPr>
              <a:t>Reportable diseases as a model</a:t>
            </a:r>
            <a:endParaRPr sz="1200">
              <a:solidFill>
                <a:schemeClr val="dk1"/>
              </a:solidFill>
              <a:latin typeface="Google Sans"/>
              <a:ea typeface="Google Sans"/>
              <a:cs typeface="Google Sans"/>
              <a:sym typeface="Google Sans"/>
            </a:endParaRPr>
          </a:p>
          <a:p>
            <a:pPr marL="0" lvl="0" indent="0" algn="l" rtl="0">
              <a:lnSpc>
                <a:spcPct val="90000"/>
              </a:lnSpc>
              <a:spcBef>
                <a:spcPts val="400"/>
              </a:spcBef>
              <a:spcAft>
                <a:spcPts val="0"/>
              </a:spcAft>
              <a:buNone/>
            </a:pPr>
            <a:endParaRPr sz="1000">
              <a:solidFill>
                <a:schemeClr val="dk1"/>
              </a:solidFill>
              <a:latin typeface="Google Sans"/>
              <a:ea typeface="Google Sans"/>
              <a:cs typeface="Google Sans"/>
              <a:sym typeface="Google Sans"/>
            </a:endParaRPr>
          </a:p>
          <a:p>
            <a:pPr marL="0" lvl="0" indent="0" algn="l" rtl="0">
              <a:lnSpc>
                <a:spcPct val="130000"/>
              </a:lnSpc>
              <a:spcBef>
                <a:spcPts val="0"/>
              </a:spcBef>
              <a:spcAft>
                <a:spcPts val="800"/>
              </a:spcAft>
              <a:buNone/>
            </a:pPr>
            <a:endParaRPr sz="1200" b="1">
              <a:solidFill>
                <a:srgbClr val="202124"/>
              </a:solidFill>
              <a:latin typeface="Google Sans"/>
              <a:ea typeface="Google Sans"/>
              <a:cs typeface="Google Sans"/>
              <a:sym typeface="Google Sans"/>
            </a:endParaRPr>
          </a:p>
        </p:txBody>
      </p:sp>
      <p:sp>
        <p:nvSpPr>
          <p:cNvPr id="1430" name="Google Shape;1430;p154"/>
          <p:cNvSpPr/>
          <p:nvPr/>
        </p:nvSpPr>
        <p:spPr>
          <a:xfrm>
            <a:off x="6622379" y="1634000"/>
            <a:ext cx="2219700" cy="2027700"/>
          </a:xfrm>
          <a:prstGeom prst="rect">
            <a:avLst/>
          </a:prstGeom>
          <a:noFill/>
          <a:ln>
            <a:noFill/>
          </a:ln>
        </p:spPr>
        <p:txBody>
          <a:bodyPr spcFirstLastPara="1" wrap="square" lIns="0" tIns="0" rIns="0" bIns="0" anchor="t" anchorCtr="0">
            <a:noAutofit/>
          </a:bodyPr>
          <a:lstStyle/>
          <a:p>
            <a:pPr marL="0" lvl="0" indent="0" algn="l" rtl="0">
              <a:lnSpc>
                <a:spcPct val="130000"/>
              </a:lnSpc>
              <a:spcBef>
                <a:spcPts val="0"/>
              </a:spcBef>
              <a:spcAft>
                <a:spcPts val="0"/>
              </a:spcAft>
              <a:buNone/>
            </a:pPr>
            <a:r>
              <a:rPr lang="en" sz="1200" b="1">
                <a:solidFill>
                  <a:schemeClr val="dk1"/>
                </a:solidFill>
                <a:latin typeface="Google Sans"/>
                <a:ea typeface="Google Sans"/>
                <a:cs typeface="Google Sans"/>
                <a:sym typeface="Google Sans"/>
              </a:rPr>
              <a:t>Institutional analysis and publication of analysis, recommendations</a:t>
            </a:r>
            <a:endParaRPr sz="1200" b="1">
              <a:solidFill>
                <a:schemeClr val="dk1"/>
              </a:solidFill>
              <a:latin typeface="Google Sans"/>
              <a:ea typeface="Google Sans"/>
              <a:cs typeface="Google Sans"/>
              <a:sym typeface="Google Sans"/>
            </a:endParaRPr>
          </a:p>
          <a:p>
            <a:pPr marL="0" lvl="0" indent="0" algn="l" rtl="0">
              <a:lnSpc>
                <a:spcPct val="90000"/>
              </a:lnSpc>
              <a:spcBef>
                <a:spcPts val="800"/>
              </a:spcBef>
              <a:spcAft>
                <a:spcPts val="0"/>
              </a:spcAft>
              <a:buNone/>
            </a:pPr>
            <a:endParaRPr sz="1000">
              <a:solidFill>
                <a:schemeClr val="dk1"/>
              </a:solidFill>
              <a:latin typeface="Google Sans"/>
              <a:ea typeface="Google Sans"/>
              <a:cs typeface="Google Sans"/>
              <a:sym typeface="Google Sans"/>
            </a:endParaRPr>
          </a:p>
          <a:p>
            <a:pPr marL="0" lvl="0" indent="0" algn="l" rtl="0">
              <a:lnSpc>
                <a:spcPct val="130000"/>
              </a:lnSpc>
              <a:spcBef>
                <a:spcPts val="0"/>
              </a:spcBef>
              <a:spcAft>
                <a:spcPts val="0"/>
              </a:spcAft>
              <a:buNone/>
            </a:pPr>
            <a:endParaRPr sz="1000">
              <a:solidFill>
                <a:schemeClr val="dk2"/>
              </a:solidFill>
              <a:latin typeface="Google Sans Text"/>
              <a:ea typeface="Google Sans Text"/>
              <a:cs typeface="Google Sans Text"/>
              <a:sym typeface="Google Sans Text"/>
            </a:endParaRPr>
          </a:p>
          <a:p>
            <a:pPr marL="0" lvl="0" indent="0" algn="l" rtl="0">
              <a:lnSpc>
                <a:spcPct val="130000"/>
              </a:lnSpc>
              <a:spcBef>
                <a:spcPts val="800"/>
              </a:spcBef>
              <a:spcAft>
                <a:spcPts val="800"/>
              </a:spcAft>
              <a:buNone/>
            </a:pPr>
            <a:endParaRPr sz="1200" b="1">
              <a:solidFill>
                <a:srgbClr val="202124"/>
              </a:solidFill>
              <a:latin typeface="Google Sans"/>
              <a:ea typeface="Google Sans"/>
              <a:cs typeface="Google Sans"/>
              <a:sym typeface="Google Sans"/>
            </a:endParaRPr>
          </a:p>
        </p:txBody>
      </p:sp>
      <p:sp>
        <p:nvSpPr>
          <p:cNvPr id="1431" name="Google Shape;1431;p154"/>
          <p:cNvSpPr/>
          <p:nvPr/>
        </p:nvSpPr>
        <p:spPr>
          <a:xfrm>
            <a:off x="7890475" y="4713925"/>
            <a:ext cx="1006200" cy="2601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5"/>
        <p:cNvGrpSpPr/>
        <p:nvPr/>
      </p:nvGrpSpPr>
      <p:grpSpPr>
        <a:xfrm>
          <a:off x="0" y="0"/>
          <a:ext cx="0" cy="0"/>
          <a:chOff x="0" y="0"/>
          <a:chExt cx="0" cy="0"/>
        </a:xfrm>
      </p:grpSpPr>
      <p:pic>
        <p:nvPicPr>
          <p:cNvPr id="1436" name="Google Shape;1436;p155"/>
          <p:cNvPicPr preferRelativeResize="0"/>
          <p:nvPr/>
        </p:nvPicPr>
        <p:blipFill rotWithShape="1">
          <a:blip r:embed="rId3">
            <a:alphaModFix/>
          </a:blip>
          <a:srcRect l="62584" t="28982" r="-21036" b="-4872"/>
          <a:stretch/>
        </p:blipFill>
        <p:spPr>
          <a:xfrm rot="-5400000">
            <a:off x="2934151" y="-1078200"/>
            <a:ext cx="3290700" cy="9152700"/>
          </a:xfrm>
          <a:prstGeom prst="round1Rect">
            <a:avLst>
              <a:gd name="adj" fmla="val 0"/>
            </a:avLst>
          </a:prstGeom>
          <a:noFill/>
          <a:ln>
            <a:noFill/>
          </a:ln>
        </p:spPr>
      </p:pic>
      <p:sp>
        <p:nvSpPr>
          <p:cNvPr id="1437" name="Google Shape;1437;p155"/>
          <p:cNvSpPr/>
          <p:nvPr/>
        </p:nvSpPr>
        <p:spPr>
          <a:xfrm>
            <a:off x="337250" y="1442375"/>
            <a:ext cx="1986600" cy="2524500"/>
          </a:xfrm>
          <a:prstGeom prst="roundRect">
            <a:avLst>
              <a:gd name="adj" fmla="val 7520"/>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Google Sans"/>
              <a:ea typeface="Google Sans"/>
              <a:cs typeface="Google Sans"/>
              <a:sym typeface="Google Sans"/>
            </a:endParaRPr>
          </a:p>
        </p:txBody>
      </p:sp>
      <p:sp>
        <p:nvSpPr>
          <p:cNvPr id="1438" name="Google Shape;1438;p155"/>
          <p:cNvSpPr txBox="1"/>
          <p:nvPr/>
        </p:nvSpPr>
        <p:spPr>
          <a:xfrm>
            <a:off x="422875" y="469550"/>
            <a:ext cx="8403900" cy="5364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 sz="3300" b="1">
                <a:solidFill>
                  <a:schemeClr val="dk1"/>
                </a:solidFill>
                <a:latin typeface="Google Sans"/>
                <a:ea typeface="Google Sans"/>
                <a:cs typeface="Google Sans"/>
                <a:sym typeface="Google Sans"/>
              </a:rPr>
              <a:t>Driving Policy Improvements</a:t>
            </a:r>
            <a:endParaRPr sz="3300" b="1">
              <a:solidFill>
                <a:schemeClr val="dk1"/>
              </a:solidFill>
              <a:latin typeface="Google Sans"/>
              <a:ea typeface="Google Sans"/>
              <a:cs typeface="Google Sans"/>
              <a:sym typeface="Google Sans"/>
            </a:endParaRPr>
          </a:p>
        </p:txBody>
      </p:sp>
      <p:sp>
        <p:nvSpPr>
          <p:cNvPr id="1439" name="Google Shape;1439;p155"/>
          <p:cNvSpPr/>
          <p:nvPr/>
        </p:nvSpPr>
        <p:spPr>
          <a:xfrm>
            <a:off x="3586188" y="1442375"/>
            <a:ext cx="1986600" cy="2524500"/>
          </a:xfrm>
          <a:prstGeom prst="roundRect">
            <a:avLst>
              <a:gd name="adj" fmla="val 4702"/>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Google Sans"/>
              <a:ea typeface="Google Sans"/>
              <a:cs typeface="Google Sans"/>
              <a:sym typeface="Google Sans"/>
            </a:endParaRPr>
          </a:p>
        </p:txBody>
      </p:sp>
      <p:sp>
        <p:nvSpPr>
          <p:cNvPr id="1440" name="Google Shape;1440;p155"/>
          <p:cNvSpPr/>
          <p:nvPr/>
        </p:nvSpPr>
        <p:spPr>
          <a:xfrm>
            <a:off x="657673" y="1385300"/>
            <a:ext cx="7526700" cy="2027700"/>
          </a:xfrm>
          <a:prstGeom prst="rect">
            <a:avLst/>
          </a:prstGeom>
          <a:noFill/>
          <a:ln>
            <a:noFill/>
          </a:ln>
        </p:spPr>
        <p:txBody>
          <a:bodyPr spcFirstLastPara="1" wrap="square" lIns="0" tIns="0" rIns="0" bIns="0" anchor="t" anchorCtr="0">
            <a:noAutofit/>
          </a:bodyPr>
          <a:lstStyle/>
          <a:p>
            <a:pPr marL="177800" lvl="0" indent="-152400" algn="l" rtl="0">
              <a:lnSpc>
                <a:spcPct val="90000"/>
              </a:lnSpc>
              <a:spcBef>
                <a:spcPts val="0"/>
              </a:spcBef>
              <a:spcAft>
                <a:spcPts val="0"/>
              </a:spcAft>
              <a:buClr>
                <a:schemeClr val="dk1"/>
              </a:buClr>
              <a:buSzPts val="1800"/>
              <a:buFont typeface="Google Sans"/>
              <a:buChar char="•"/>
            </a:pPr>
            <a:r>
              <a:rPr lang="en" sz="1500">
                <a:solidFill>
                  <a:schemeClr val="dk1"/>
                </a:solidFill>
                <a:latin typeface="Google Sans"/>
                <a:ea typeface="Google Sans"/>
                <a:cs typeface="Google Sans"/>
                <a:sym typeface="Google Sans"/>
              </a:rPr>
              <a:t>A Bureau of Cyber Public Health Statistics</a:t>
            </a:r>
            <a:endParaRPr sz="1500">
              <a:solidFill>
                <a:schemeClr val="dk1"/>
              </a:solidFill>
              <a:latin typeface="Google Sans"/>
              <a:ea typeface="Google Sans"/>
              <a:cs typeface="Google Sans"/>
              <a:sym typeface="Google Sans"/>
            </a:endParaRPr>
          </a:p>
          <a:p>
            <a:pPr marL="520700" lvl="1" indent="-158750" algn="l" rtl="0">
              <a:lnSpc>
                <a:spcPct val="90000"/>
              </a:lnSpc>
              <a:spcBef>
                <a:spcPts val="400"/>
              </a:spcBef>
              <a:spcAft>
                <a:spcPts val="0"/>
              </a:spcAft>
              <a:buClr>
                <a:schemeClr val="dk1"/>
              </a:buClr>
              <a:buSzPts val="1500"/>
              <a:buFont typeface="Google Sans"/>
              <a:buChar char="•"/>
            </a:pPr>
            <a:r>
              <a:rPr lang="en" sz="1500">
                <a:solidFill>
                  <a:schemeClr val="dk1"/>
                </a:solidFill>
                <a:latin typeface="Google Sans"/>
                <a:ea typeface="Google Sans"/>
                <a:cs typeface="Google Sans"/>
                <a:sym typeface="Google Sans"/>
              </a:rPr>
              <a:t>Bureau of Cyber Statistics is in Solarium Commission report</a:t>
            </a:r>
            <a:endParaRPr sz="1500">
              <a:solidFill>
                <a:schemeClr val="dk1"/>
              </a:solidFill>
              <a:latin typeface="Google Sans"/>
              <a:ea typeface="Google Sans"/>
              <a:cs typeface="Google Sans"/>
              <a:sym typeface="Google Sans"/>
            </a:endParaRPr>
          </a:p>
          <a:p>
            <a:pPr marL="520700" lvl="1" indent="-158750" algn="l" rtl="0">
              <a:lnSpc>
                <a:spcPct val="90000"/>
              </a:lnSpc>
              <a:spcBef>
                <a:spcPts val="400"/>
              </a:spcBef>
              <a:spcAft>
                <a:spcPts val="0"/>
              </a:spcAft>
              <a:buClr>
                <a:schemeClr val="dk1"/>
              </a:buClr>
              <a:buSzPts val="1500"/>
              <a:buFont typeface="Google Sans"/>
              <a:buChar char="•"/>
            </a:pPr>
            <a:r>
              <a:rPr lang="en" sz="1500">
                <a:solidFill>
                  <a:schemeClr val="dk1"/>
                </a:solidFill>
                <a:latin typeface="Google Sans"/>
                <a:ea typeface="Google Sans"/>
                <a:cs typeface="Google Sans"/>
                <a:sym typeface="Google Sans"/>
              </a:rPr>
              <a:t>Scoped to all critical infra sectors</a:t>
            </a:r>
            <a:br>
              <a:rPr lang="en" sz="1500">
                <a:solidFill>
                  <a:schemeClr val="dk1"/>
                </a:solidFill>
                <a:latin typeface="Google Sans"/>
                <a:ea typeface="Google Sans"/>
                <a:cs typeface="Google Sans"/>
                <a:sym typeface="Google Sans"/>
              </a:rPr>
            </a:br>
            <a:endParaRPr sz="1500">
              <a:solidFill>
                <a:schemeClr val="dk1"/>
              </a:solidFill>
              <a:latin typeface="Google Sans"/>
              <a:ea typeface="Google Sans"/>
              <a:cs typeface="Google Sans"/>
              <a:sym typeface="Google Sans"/>
            </a:endParaRPr>
          </a:p>
          <a:p>
            <a:pPr marL="177800" lvl="0" indent="-152400" algn="l" rtl="0">
              <a:lnSpc>
                <a:spcPct val="90000"/>
              </a:lnSpc>
              <a:spcBef>
                <a:spcPts val="800"/>
              </a:spcBef>
              <a:spcAft>
                <a:spcPts val="0"/>
              </a:spcAft>
              <a:buClr>
                <a:schemeClr val="dk1"/>
              </a:buClr>
              <a:buSzPts val="1800"/>
              <a:buFont typeface="Google Sans"/>
              <a:buChar char="•"/>
            </a:pPr>
            <a:r>
              <a:rPr lang="en" sz="1500">
                <a:solidFill>
                  <a:schemeClr val="dk1"/>
                </a:solidFill>
                <a:latin typeface="Google Sans"/>
                <a:ea typeface="Google Sans"/>
                <a:cs typeface="Google Sans"/>
                <a:sym typeface="Google Sans"/>
              </a:rPr>
              <a:t>Rules for Reportable Incidents</a:t>
            </a:r>
            <a:br>
              <a:rPr lang="en" sz="1500">
                <a:solidFill>
                  <a:schemeClr val="dk1"/>
                </a:solidFill>
                <a:latin typeface="Google Sans"/>
                <a:ea typeface="Google Sans"/>
                <a:cs typeface="Google Sans"/>
                <a:sym typeface="Google Sans"/>
              </a:rPr>
            </a:br>
            <a:endParaRPr sz="1500">
              <a:solidFill>
                <a:schemeClr val="dk1"/>
              </a:solidFill>
              <a:latin typeface="Google Sans"/>
              <a:ea typeface="Google Sans"/>
              <a:cs typeface="Google Sans"/>
              <a:sym typeface="Google Sans"/>
            </a:endParaRPr>
          </a:p>
          <a:p>
            <a:pPr marL="177800" lvl="0" indent="-152400" algn="l" rtl="0">
              <a:lnSpc>
                <a:spcPct val="90000"/>
              </a:lnSpc>
              <a:spcBef>
                <a:spcPts val="800"/>
              </a:spcBef>
              <a:spcAft>
                <a:spcPts val="0"/>
              </a:spcAft>
              <a:buClr>
                <a:schemeClr val="dk1"/>
              </a:buClr>
              <a:buSzPts val="1800"/>
              <a:buFont typeface="Google Sans"/>
              <a:buChar char="•"/>
            </a:pPr>
            <a:r>
              <a:rPr lang="en" sz="1500">
                <a:solidFill>
                  <a:schemeClr val="dk1"/>
                </a:solidFill>
                <a:latin typeface="Google Sans"/>
                <a:ea typeface="Google Sans"/>
                <a:cs typeface="Google Sans"/>
                <a:sym typeface="Google Sans"/>
              </a:rPr>
              <a:t>Published improvements to guidance, recommendations, requirements</a:t>
            </a:r>
            <a:endParaRPr sz="1500">
              <a:solidFill>
                <a:schemeClr val="dk1"/>
              </a:solidFill>
              <a:latin typeface="Google Sans"/>
              <a:ea typeface="Google Sans"/>
              <a:cs typeface="Google Sans"/>
              <a:sym typeface="Google Sans"/>
            </a:endParaRPr>
          </a:p>
          <a:p>
            <a:pPr marL="0" lvl="0" indent="0" algn="l" rtl="0">
              <a:lnSpc>
                <a:spcPct val="90000"/>
              </a:lnSpc>
              <a:spcBef>
                <a:spcPts val="400"/>
              </a:spcBef>
              <a:spcAft>
                <a:spcPts val="0"/>
              </a:spcAft>
              <a:buNone/>
            </a:pPr>
            <a:endParaRPr sz="1500">
              <a:solidFill>
                <a:schemeClr val="dk1"/>
              </a:solidFill>
              <a:latin typeface="Google Sans"/>
              <a:ea typeface="Google Sans"/>
              <a:cs typeface="Google Sans"/>
              <a:sym typeface="Google Sans"/>
            </a:endParaRPr>
          </a:p>
          <a:p>
            <a:pPr marL="0" lvl="0" indent="0" algn="l" rtl="0">
              <a:lnSpc>
                <a:spcPct val="130000"/>
              </a:lnSpc>
              <a:spcBef>
                <a:spcPts val="0"/>
              </a:spcBef>
              <a:spcAft>
                <a:spcPts val="0"/>
              </a:spcAft>
              <a:buNone/>
            </a:pPr>
            <a:endParaRPr sz="1000">
              <a:solidFill>
                <a:schemeClr val="dk2"/>
              </a:solidFill>
              <a:latin typeface="Google Sans Text"/>
              <a:ea typeface="Google Sans Text"/>
              <a:cs typeface="Google Sans Text"/>
              <a:sym typeface="Google Sans Text"/>
            </a:endParaRPr>
          </a:p>
          <a:p>
            <a:pPr marL="0" lvl="0" indent="0" algn="l" rtl="0">
              <a:lnSpc>
                <a:spcPct val="130000"/>
              </a:lnSpc>
              <a:spcBef>
                <a:spcPts val="800"/>
              </a:spcBef>
              <a:spcAft>
                <a:spcPts val="800"/>
              </a:spcAft>
              <a:buNone/>
            </a:pPr>
            <a:endParaRPr sz="1200" b="1">
              <a:solidFill>
                <a:srgbClr val="202124"/>
              </a:solidFill>
              <a:latin typeface="Google Sans"/>
              <a:ea typeface="Google Sans"/>
              <a:cs typeface="Google Sans"/>
              <a:sym typeface="Google Sans"/>
            </a:endParaRPr>
          </a:p>
        </p:txBody>
      </p:sp>
      <p:sp>
        <p:nvSpPr>
          <p:cNvPr id="1441" name="Google Shape;1441;p155"/>
          <p:cNvSpPr/>
          <p:nvPr/>
        </p:nvSpPr>
        <p:spPr>
          <a:xfrm>
            <a:off x="7890475" y="4713925"/>
            <a:ext cx="1006200" cy="2601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Google Global Template">
  <a:themeElements>
    <a:clrScheme name="Google Colours">
      <a:dk1>
        <a:srgbClr val="3C4043"/>
      </a:dk1>
      <a:lt1>
        <a:srgbClr val="5F6368"/>
      </a:lt1>
      <a:dk2>
        <a:srgbClr val="BDC1C6"/>
      </a:dk2>
      <a:lt2>
        <a:srgbClr val="F8F9FA"/>
      </a:lt2>
      <a:accent1>
        <a:srgbClr val="4285F4"/>
      </a:accent1>
      <a:accent2>
        <a:srgbClr val="EA4335"/>
      </a:accent2>
      <a:accent3>
        <a:srgbClr val="FBBC05"/>
      </a:accent3>
      <a:accent4>
        <a:srgbClr val="34A853"/>
      </a:accent4>
      <a:accent5>
        <a:srgbClr val="185ABC"/>
      </a:accent5>
      <a:accent6>
        <a:srgbClr val="B31412"/>
      </a:accent6>
      <a:hlink>
        <a:srgbClr val="1A73E8"/>
      </a:hlink>
      <a:folHlink>
        <a:srgbClr val="7B1FA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HCLS Security Symposium">
  <a:themeElements>
    <a:clrScheme name="Simple Light">
      <a:dk1>
        <a:srgbClr val="202124"/>
      </a:dk1>
      <a:lt1>
        <a:srgbClr val="FFFFFF"/>
      </a:lt1>
      <a:dk2>
        <a:srgbClr val="3C4043"/>
      </a:dk2>
      <a:lt2>
        <a:srgbClr val="9AA0A6"/>
      </a:lt2>
      <a:accent1>
        <a:srgbClr val="4285F4"/>
      </a:accent1>
      <a:accent2>
        <a:srgbClr val="34A853"/>
      </a:accent2>
      <a:accent3>
        <a:srgbClr val="FBBC04"/>
      </a:accent3>
      <a:accent4>
        <a:srgbClr val="EA4335"/>
      </a:accent4>
      <a:accent5>
        <a:srgbClr val="E8F0FE"/>
      </a:accent5>
      <a:accent6>
        <a:srgbClr val="E6F4EA"/>
      </a:accent6>
      <a:hlink>
        <a:srgbClr val="1A73E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TotalTime>
  <Words>549</Words>
  <Application>Microsoft Macintosh PowerPoint</Application>
  <PresentationFormat>On-screen Show (16:9)</PresentationFormat>
  <Paragraphs>86</Paragraphs>
  <Slides>12</Slides>
  <Notes>11</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12</vt:i4>
      </vt:variant>
    </vt:vector>
  </HeadingPairs>
  <TitlesOfParts>
    <vt:vector size="24" baseType="lpstr">
      <vt:lpstr>Google Sans Medium</vt:lpstr>
      <vt:lpstr>Google Sans Text</vt:lpstr>
      <vt:lpstr>Calibri</vt:lpstr>
      <vt:lpstr>Roboto</vt:lpstr>
      <vt:lpstr>Google Sans</vt:lpstr>
      <vt:lpstr>Arial</vt:lpstr>
      <vt:lpstr>Google Sans SemiBold</vt:lpstr>
      <vt:lpstr>Helvetica Neue Light</vt:lpstr>
      <vt:lpstr>Simple Light</vt:lpstr>
      <vt:lpstr>Office Theme</vt:lpstr>
      <vt:lpstr>Google Global Template</vt:lpstr>
      <vt:lpstr>HCLS Security Symposium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Backup: Publishing Threat Models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Adam Shostack</cp:lastModifiedBy>
  <cp:revision>3</cp:revision>
  <dcterms:modified xsi:type="dcterms:W3CDTF">2024-09-05T15:20:09Z</dcterms:modified>
</cp:coreProperties>
</file>